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Amatic SC"/>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aticSC-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AmaticSC-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2c620c0e5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2c620c0e5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c2c620c0e5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3b28db5cb1_1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3b28db5cb1_1_3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br>
              <a:rPr lang="en-US"/>
            </a:br>
            <a:r>
              <a:rPr lang="en-US"/>
              <a:t>One way I think about the timeline is by thinking about the cheminformatics (especially substructure) library we use</a:t>
            </a:r>
            <a:br>
              <a:rPr lang="en-US"/>
            </a:br>
            <a:r>
              <a:rPr lang="en-US"/>
              <a:t>Substructure, chirality, aromaticity</a:t>
            </a:r>
            <a:endParaRPr/>
          </a:p>
          <a:p>
            <a:pPr indent="0" lvl="0" marL="0" rtl="0" algn="l">
              <a:spcBef>
                <a:spcPts val="0"/>
              </a:spcBef>
              <a:spcAft>
                <a:spcPts val="0"/>
              </a:spcAft>
              <a:buNone/>
            </a:pPr>
            <a:r>
              <a:rPr lang="en-US"/>
              <a:t>Helped/encouraged clients and competitors move from other chem toolkits to rdkit (name no names of kits or customers)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So, we’re interested in basic research and the broader scientific community. RDKit is an opportunity for us to derive value from an excellent tool, and to contribute to that community in a way that doesn’t violate our internal IP or obligations to customers or whatever.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https://www.schrodinger.com/wp-content/themes/bigdrop-theme/sketcher-wasm/wasm_shell.html</a:t>
            </a:r>
            <a:br>
              <a:rPr lang="en-US"/>
            </a:br>
            <a:endParaRPr/>
          </a:p>
          <a:p>
            <a:pPr indent="0" lvl="0" marL="0" rtl="0" algn="l">
              <a:spcBef>
                <a:spcPts val="0"/>
              </a:spcBef>
              <a:spcAft>
                <a:spcPts val="0"/>
              </a:spcAft>
              <a:buNone/>
            </a:pPr>
            <a:r>
              <a:t/>
            </a:r>
            <a:endParaRPr/>
          </a:p>
        </p:txBody>
      </p:sp>
      <p:sp>
        <p:nvSpPr>
          <p:cNvPr id="345" name="Google Shape;345;g33b28db5cb1_1_3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3b28db5cb1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3b28db5cb1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33b28db5cb1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3b28db5cb1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3b28db5cb1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Initial needs are around sharing and comparison, but &lt;gasp&gt; they also want scientifically aware tooling!</a:t>
            </a:r>
            <a:endParaRPr/>
          </a:p>
        </p:txBody>
      </p:sp>
      <p:sp>
        <p:nvSpPr>
          <p:cNvPr id="420" name="Google Shape;420;g33b28db5cb1_1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b28db5cb1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3b28db5cb1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Monomers as atoms is a silly simple idea - I bet like a third of the people in this room have noodled with it! But there are some complications and quirks that we’ve encountered that lead me to desire some standardization. Also different needs and use-cases.. But monomers come with their own problems…</a:t>
            </a:r>
            <a:endParaRPr/>
          </a:p>
        </p:txBody>
      </p:sp>
      <p:sp>
        <p:nvSpPr>
          <p:cNvPr id="427" name="Google Shape;427;g33b28db5cb1_1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b28db5cb1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3b28db5cb1_1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is is the sequences of insulin from many species of mammal.</a:t>
            </a:r>
            <a:endParaRPr/>
          </a:p>
          <a:p>
            <a:pPr indent="0" lvl="0" marL="0" rtl="0" algn="l">
              <a:lnSpc>
                <a:spcPct val="115000"/>
              </a:lnSpc>
              <a:spcBef>
                <a:spcPts val="0"/>
              </a:spcBef>
              <a:spcAft>
                <a:spcPts val="0"/>
              </a:spcAft>
              <a:buNone/>
            </a:pPr>
            <a:r>
              <a:rPr lang="en-US" sz="1100">
                <a:latin typeface="Arial"/>
                <a:ea typeface="Arial"/>
                <a:cs typeface="Arial"/>
                <a:sym typeface="Arial"/>
              </a:rPr>
              <a:t>Bioinformatics has a rich, multidecade long history (blast, cobalt, muscle, etc)</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Topology/nonlinear connections may matter! Especially for smaller polymers</a:t>
            </a:r>
            <a:endParaRPr/>
          </a:p>
        </p:txBody>
      </p:sp>
      <p:sp>
        <p:nvSpPr>
          <p:cNvPr id="436" name="Google Shape;436;g33b28db5cb1_1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3b28db5cb1_1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3b28db5cb1_1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is is the sequences of insulin from many species of mammal.</a:t>
            </a:r>
            <a:endParaRPr/>
          </a:p>
          <a:p>
            <a:pPr indent="0" lvl="0" marL="0" rtl="0" algn="l">
              <a:lnSpc>
                <a:spcPct val="115000"/>
              </a:lnSpc>
              <a:spcBef>
                <a:spcPts val="0"/>
              </a:spcBef>
              <a:spcAft>
                <a:spcPts val="0"/>
              </a:spcAft>
              <a:buNone/>
            </a:pPr>
            <a:r>
              <a:rPr lang="en-US" sz="1100">
                <a:latin typeface="Arial"/>
                <a:ea typeface="Arial"/>
                <a:cs typeface="Arial"/>
                <a:sym typeface="Arial"/>
              </a:rPr>
              <a:t>Bioinformatics has a rich, multidecade long history (blast, cobalt, muscle, etc)</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Topology/nonlinear connections may matter! Especially? for smaller polymers</a:t>
            </a:r>
            <a:endParaRPr/>
          </a:p>
        </p:txBody>
      </p:sp>
      <p:sp>
        <p:nvSpPr>
          <p:cNvPr id="443" name="Google Shape;443;g33b28db5cb1_1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3b28db5cb1_0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3b28db5cb1_0_3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customers have been using an interface that we </a:t>
            </a:r>
            <a:r>
              <a:rPr lang="en-US"/>
              <a:t>developed</a:t>
            </a:r>
            <a:r>
              <a:rPr lang="en-US"/>
              <a:t> on top of RDKit to analyze and render monomer-based molecules. I’m here to propose that some of that system should make its way into RDKit. And also to elicit feedback and concerns about the specific implementation details.</a:t>
            </a:r>
            <a:endParaRPr/>
          </a:p>
        </p:txBody>
      </p:sp>
      <p:sp>
        <p:nvSpPr>
          <p:cNvPr id="451" name="Google Shape;451;g33b28db5cb1_0_3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40336e7fa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40336e7fa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340336e7fa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3b28db5cb1_1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3b28db5cb1_1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 a picture here of format/modality conversions</a:t>
            </a:r>
            <a:endParaRPr/>
          </a:p>
          <a:p>
            <a:pPr indent="0" lvl="0" marL="0" rtl="0" algn="l">
              <a:spcBef>
                <a:spcPts val="0"/>
              </a:spcBef>
              <a:spcAft>
                <a:spcPts val="0"/>
              </a:spcAft>
              <a:buNone/>
            </a:pPr>
            <a:br>
              <a:rPr lang="en-US"/>
            </a:br>
            <a:r>
              <a:rPr lang="en-US"/>
              <a:t>Why is </a:t>
            </a:r>
            <a:r>
              <a:rPr lang="en-US"/>
              <a:t>there</a:t>
            </a:r>
            <a:r>
              <a:rPr lang="en-US"/>
              <a:t> a datastructure for monomer based approaches? talk about registration</a:t>
            </a:r>
            <a:endParaRPr/>
          </a:p>
        </p:txBody>
      </p:sp>
      <p:sp>
        <p:nvSpPr>
          <p:cNvPr id="464" name="Google Shape;464;g33b28db5cb1_1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40331ba48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40331ba48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340331ba48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3b28db5cb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3b28db5cb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Thanks to Neann, Brian, Francis, the volunteers &amp; Bagim. It’s a big project to put on an event like this - especially since it’s the first one in the US! But I think I speak for everyone here that it’s great to finally meet some of the US part of our community.</a:t>
            </a:r>
            <a:br>
              <a:rPr lang="en-US"/>
            </a:br>
            <a:br>
              <a:rPr lang="en-US"/>
            </a:br>
            <a:r>
              <a:rPr lang="en-US"/>
              <a:t>indulge me while I introduce sdgr and our relationship to rdkit</a:t>
            </a:r>
            <a:endParaRPr/>
          </a:p>
        </p:txBody>
      </p:sp>
      <p:sp>
        <p:nvSpPr>
          <p:cNvPr id="157" name="Google Shape;157;g33b28db5cb1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40336e7fa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40336e7fa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g340336e7fa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b28db5cb1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b28db5cb1_1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alanine balanine dalanine. there is definitely also lalanine, nalaline and more. Only limit is how many CRO hours you wanna use</a:t>
            </a:r>
            <a:endParaRPr/>
          </a:p>
        </p:txBody>
      </p:sp>
      <p:sp>
        <p:nvSpPr>
          <p:cNvPr id="510" name="Google Shape;510;g33b28db5cb1_1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3b28db5cb1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3b28db5cb1_0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Reasonable people can disagree about names. We’ve seen disagreements within divisions of a company, or even researchers in a group</a:t>
            </a:r>
            <a:br>
              <a:rPr lang="en-US"/>
            </a:br>
            <a:br>
              <a:rPr lang="en-US"/>
            </a:br>
            <a:r>
              <a:rPr lang="en-US"/>
              <a:t>on mol, database, set of known templates</a:t>
            </a:r>
            <a:endParaRPr/>
          </a:p>
        </p:txBody>
      </p:sp>
      <p:sp>
        <p:nvSpPr>
          <p:cNvPr id="520" name="Google Shape;520;g33b28db5cb1_0_3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40336e7faf_0_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40336e7faf_0_6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When you have a monomer-monomer bond, you need to encode -</a:t>
            </a:r>
            <a:endParaRPr/>
          </a:p>
          <a:p>
            <a:pPr indent="0" lvl="0" marL="0" rtl="0" algn="l">
              <a:spcBef>
                <a:spcPts val="0"/>
              </a:spcBef>
              <a:spcAft>
                <a:spcPts val="0"/>
              </a:spcAft>
              <a:buNone/>
            </a:pPr>
            <a:r>
              <a:rPr lang="en-US"/>
              <a:t>* who is the neighbor?</a:t>
            </a:r>
            <a:endParaRPr/>
          </a:p>
          <a:p>
            <a:pPr indent="0" lvl="0" marL="0" rtl="0" algn="l">
              <a:spcBef>
                <a:spcPts val="0"/>
              </a:spcBef>
              <a:spcAft>
                <a:spcPts val="0"/>
              </a:spcAft>
              <a:buNone/>
            </a:pPr>
            <a:r>
              <a:rPr lang="en-US"/>
              <a:t>* what atom in this monomer are we talking about?</a:t>
            </a:r>
            <a:endParaRPr/>
          </a:p>
          <a:p>
            <a:pPr indent="0" lvl="0" marL="0" rtl="0" algn="l">
              <a:spcBef>
                <a:spcPts val="0"/>
              </a:spcBef>
              <a:spcAft>
                <a:spcPts val="0"/>
              </a:spcAft>
              <a:buNone/>
            </a:pPr>
            <a:r>
              <a:rPr lang="en-US"/>
              <a:t>* what atom in that monomer are we talking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r>
              <a:rPr lang="en-US"/>
              <a:t>Self-Contained Sequence Representation: Bridging the Gap</a:t>
            </a:r>
            <a:endParaRPr/>
          </a:p>
          <a:p>
            <a:pPr indent="0" lvl="0" marL="0" rtl="0" algn="l">
              <a:spcBef>
                <a:spcPts val="0"/>
              </a:spcBef>
              <a:spcAft>
                <a:spcPts val="0"/>
              </a:spcAft>
              <a:buNone/>
            </a:pPr>
            <a:r>
              <a:rPr lang="en-US"/>
              <a:t>between Bioinformatics and Cheminformatics” J. Chem. Inf. Model. 2011, 51, 2186–2208</a:t>
            </a:r>
            <a:endParaRPr/>
          </a:p>
          <a:p>
            <a:pPr indent="0" lvl="0" marL="0" rtl="0" algn="l">
              <a:spcBef>
                <a:spcPts val="0"/>
              </a:spcBef>
              <a:spcAft>
                <a:spcPts val="0"/>
              </a:spcAft>
              <a:buNone/>
            </a:pPr>
            <a:r>
              <a:rPr lang="en-US" sz="1100">
                <a:latin typeface="Arial"/>
                <a:ea typeface="Arial"/>
                <a:cs typeface="Arial"/>
                <a:sym typeface="Arial"/>
              </a:rPr>
              <a:t>“BILN:AHuman-Readable LineNotation for Complex Peptides” J. Chem. Inf. Model. 2022, 62, 3942−3947</a:t>
            </a:r>
            <a:br>
              <a:rPr lang="en-US"/>
            </a:br>
            <a:endParaRPr/>
          </a:p>
        </p:txBody>
      </p:sp>
      <p:sp>
        <p:nvSpPr>
          <p:cNvPr id="534" name="Google Shape;534;g340336e7faf_0_6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3b28db5cb1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3b28db5cb1_0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200">
                <a:solidFill>
                  <a:srgbClr val="12122C"/>
                </a:solidFill>
                <a:latin typeface="Arial"/>
                <a:ea typeface="Arial"/>
                <a:cs typeface="Arial"/>
                <a:sym typeface="Arial"/>
              </a:rPr>
              <a:t>Ala-Gly differs to Gly-Ala, and Cys-Cys may be a sidechain. Like, monomers have internal structure, and their bonds are non-equivalent. HELM and BILN have "backbone" vs "side-chain" bonds. SCSR marks monomer atoms with the connection site on the internal atomistic representation.</a:t>
            </a:r>
            <a:endParaRPr/>
          </a:p>
        </p:txBody>
      </p:sp>
      <p:sp>
        <p:nvSpPr>
          <p:cNvPr id="543" name="Google Shape;543;g33b28db5cb1_0_3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3e67afb53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3e67afb53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Monomers have internal topology. Check out this </a:t>
            </a:r>
            <a:r>
              <a:rPr lang="en-US"/>
              <a:t>cysteine</a:t>
            </a:r>
            <a:r>
              <a:rPr lang="en-US"/>
              <a:t> - if another monomer is bound to the cysteine, which “attachment point” does it use?</a:t>
            </a:r>
            <a:br>
              <a:rPr lang="en-US"/>
            </a:br>
            <a:r>
              <a:rPr lang="en-US"/>
              <a:t> This is the fundamental place that we’re looking for agreement.</a:t>
            </a:r>
            <a:endParaRPr/>
          </a:p>
        </p:txBody>
      </p:sp>
      <p:sp>
        <p:nvSpPr>
          <p:cNvPr id="553" name="Google Shape;553;g33e67afb53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49599d47de_0_20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49599d47de_0_20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349599d47de_0_20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49ca37142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49ca37142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349ca37142b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49ca37142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49ca37142b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When you have a monomer-monomer bond, you need to encode -</a:t>
            </a:r>
            <a:endParaRPr/>
          </a:p>
          <a:p>
            <a:pPr indent="0" lvl="0" marL="0" rtl="0" algn="l">
              <a:spcBef>
                <a:spcPts val="0"/>
              </a:spcBef>
              <a:spcAft>
                <a:spcPts val="0"/>
              </a:spcAft>
              <a:buNone/>
            </a:pPr>
            <a:r>
              <a:rPr lang="en-US"/>
              <a:t>* who is the neighbor?</a:t>
            </a:r>
            <a:endParaRPr/>
          </a:p>
          <a:p>
            <a:pPr indent="0" lvl="0" marL="0" rtl="0" algn="l">
              <a:spcBef>
                <a:spcPts val="0"/>
              </a:spcBef>
              <a:spcAft>
                <a:spcPts val="0"/>
              </a:spcAft>
              <a:buNone/>
            </a:pPr>
            <a:r>
              <a:rPr lang="en-US"/>
              <a:t>* what atom in this monomer are we talking about?</a:t>
            </a:r>
            <a:endParaRPr/>
          </a:p>
          <a:p>
            <a:pPr indent="0" lvl="0" marL="0" rtl="0" algn="l">
              <a:spcBef>
                <a:spcPts val="0"/>
              </a:spcBef>
              <a:spcAft>
                <a:spcPts val="0"/>
              </a:spcAft>
              <a:buNone/>
            </a:pPr>
            <a:r>
              <a:rPr lang="en-US"/>
              <a:t>* what atom in that monomer are we talking about?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“Self-Contained Sequence Representation: Bridging the Gap</a:t>
            </a:r>
            <a:endParaRPr/>
          </a:p>
          <a:p>
            <a:pPr indent="0" lvl="0" marL="0" rtl="0" algn="l">
              <a:spcBef>
                <a:spcPts val="0"/>
              </a:spcBef>
              <a:spcAft>
                <a:spcPts val="0"/>
              </a:spcAft>
              <a:buNone/>
            </a:pPr>
            <a:r>
              <a:rPr lang="en-US"/>
              <a:t>between Bioinformatics and Cheminformatics” J. Chem. Inf. Model. 2011, 51, 2186–2208</a:t>
            </a:r>
            <a:endParaRPr/>
          </a:p>
          <a:p>
            <a:pPr indent="0" lvl="0" marL="0" rtl="0" algn="l">
              <a:spcBef>
                <a:spcPts val="0"/>
              </a:spcBef>
              <a:spcAft>
                <a:spcPts val="0"/>
              </a:spcAft>
              <a:buNone/>
            </a:pPr>
            <a:r>
              <a:rPr lang="en-US" sz="1100">
                <a:latin typeface="Arial"/>
                <a:ea typeface="Arial"/>
                <a:cs typeface="Arial"/>
                <a:sym typeface="Arial"/>
              </a:rPr>
              <a:t>“BILN:AHuman-Readable LineNotation for Complex Peptides” J. Chem. Inf. Model. 2022, 62, 3942−3947</a:t>
            </a:r>
            <a:br>
              <a:rPr lang="en-US"/>
            </a:br>
            <a:endParaRPr/>
          </a:p>
        </p:txBody>
      </p:sp>
      <p:sp>
        <p:nvSpPr>
          <p:cNvPr id="587" name="Google Shape;587;g349ca37142b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3e67afb53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3e67afb53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200">
                <a:solidFill>
                  <a:srgbClr val="12122C"/>
                </a:solidFill>
                <a:latin typeface="Arial"/>
                <a:ea typeface="Arial"/>
                <a:cs typeface="Arial"/>
                <a:sym typeface="Arial"/>
              </a:rPr>
              <a:t>How did you get your atomistic structure if it didn’t come from monomers?</a:t>
            </a:r>
            <a:endParaRPr/>
          </a:p>
        </p:txBody>
      </p:sp>
      <p:sp>
        <p:nvSpPr>
          <p:cNvPr id="596" name="Google Shape;596;g33e67afb53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b28db5cb1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b28db5cb1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Who is Sdgr? and what are we doing here? Physics-based tools for chemical discovery. Enterprise tools for sharing chemical information and ideation</a:t>
            </a:r>
            <a:endParaRPr/>
          </a:p>
        </p:txBody>
      </p:sp>
      <p:sp>
        <p:nvSpPr>
          <p:cNvPr id="164" name="Google Shape;164;g33b28db5cb1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49ca37142b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49ca37142b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solidFill>
                  <a:srgbClr val="12122C"/>
                </a:solidFill>
                <a:latin typeface="Arial"/>
                <a:ea typeface="Arial"/>
                <a:cs typeface="Arial"/>
                <a:sym typeface="Arial"/>
              </a:rPr>
              <a:t>7dan</a:t>
            </a:r>
            <a:endParaRPr/>
          </a:p>
        </p:txBody>
      </p:sp>
      <p:sp>
        <p:nvSpPr>
          <p:cNvPr id="603" name="Google Shape;603;g349ca37142b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49ca37142b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49ca37142b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g349ca37142b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49ca37142b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49ca37142b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349ca37142b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40336e7fa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40336e7fa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340336e7faf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b28db5cb1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3b28db5cb1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
        <p:nvSpPr>
          <p:cNvPr id="187" name="Google Shape;187;g33b28db5cb1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b28db5cb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b28db5cb1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Quantum calculations of structure and energy -  this is a transition state example</a:t>
            </a:r>
            <a:endParaRPr/>
          </a:p>
        </p:txBody>
      </p:sp>
      <p:sp>
        <p:nvSpPr>
          <p:cNvPr id="216" name="Google Shape;216;g33b28db5cb1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b28db5cb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b28db5cb1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33b28db5cb1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b28db5cb1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3b28db5cb1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Enterprise chemical data management and collaboration</a:t>
            </a:r>
            <a:endParaRPr/>
          </a:p>
        </p:txBody>
      </p:sp>
      <p:sp>
        <p:nvSpPr>
          <p:cNvPr id="230" name="Google Shape;230;g33b28db5cb1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3b28db5cb1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3b28db5cb1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But all of this is mediated and enabled by cheminformatics, and cheminformatics tools</a:t>
            </a:r>
            <a:endParaRPr/>
          </a:p>
        </p:txBody>
      </p:sp>
      <p:sp>
        <p:nvSpPr>
          <p:cNvPr id="237" name="Google Shape;237;g33b28db5cb1_1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3b28db5cb1_1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3b28db5cb1_1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33b28db5cb1_1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Title Slide - Light">
  <p:cSld name="TItle Slide">
    <p:spTree>
      <p:nvGrpSpPr>
        <p:cNvPr id="13" name="Shape 13"/>
        <p:cNvGrpSpPr/>
        <p:nvPr/>
      </p:nvGrpSpPr>
      <p:grpSpPr>
        <a:xfrm>
          <a:off x="0" y="0"/>
          <a:ext cx="0" cy="0"/>
          <a:chOff x="0" y="0"/>
          <a:chExt cx="0" cy="0"/>
        </a:xfrm>
      </p:grpSpPr>
      <p:sp>
        <p:nvSpPr>
          <p:cNvPr id="14" name="Google Shape;14;p2"/>
          <p:cNvSpPr txBox="1"/>
          <p:nvPr>
            <p:ph type="title"/>
          </p:nvPr>
        </p:nvSpPr>
        <p:spPr>
          <a:xfrm>
            <a:off x="495300" y="2560680"/>
            <a:ext cx="7338000" cy="21612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Clr>
                <a:schemeClr val="dk1"/>
              </a:buClr>
              <a:buSzPts val="6000"/>
              <a:buFont typeface="Arial"/>
              <a:buNone/>
              <a:defRPr b="1"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5" name="Google Shape;15;p2"/>
          <p:cNvPicPr preferRelativeResize="0"/>
          <p:nvPr/>
        </p:nvPicPr>
        <p:blipFill rotWithShape="1">
          <a:blip r:embed="rId2">
            <a:alphaModFix/>
          </a:blip>
          <a:srcRect b="0" l="0" r="0" t="0"/>
          <a:stretch/>
        </p:blipFill>
        <p:spPr>
          <a:xfrm>
            <a:off x="129844" y="0"/>
            <a:ext cx="5538656" cy="1624672"/>
          </a:xfrm>
          <a:prstGeom prst="rect">
            <a:avLst/>
          </a:prstGeom>
          <a:noFill/>
          <a:ln>
            <a:noFill/>
          </a:ln>
        </p:spPr>
      </p:pic>
      <p:sp>
        <p:nvSpPr>
          <p:cNvPr id="16" name="Google Shape;16;p2"/>
          <p:cNvSpPr txBox="1"/>
          <p:nvPr>
            <p:ph idx="1" type="body"/>
          </p:nvPr>
        </p:nvSpPr>
        <p:spPr>
          <a:xfrm>
            <a:off x="495300" y="4721793"/>
            <a:ext cx="5600700" cy="17394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400"/>
              <a:buNone/>
              <a:defRPr sz="2400"/>
            </a:lvl1pPr>
            <a:lvl2pPr indent="-228600" lvl="1" marL="914400" algn="l">
              <a:lnSpc>
                <a:spcPct val="100000"/>
              </a:lnSpc>
              <a:spcBef>
                <a:spcPts val="500"/>
              </a:spcBef>
              <a:spcAft>
                <a:spcPts val="0"/>
              </a:spcAft>
              <a:buSzPts val="2000"/>
              <a:buNone/>
              <a:defRPr sz="2000"/>
            </a:lvl2pPr>
            <a:lvl3pPr indent="-228600" lvl="2" marL="1371600" algn="l">
              <a:lnSpc>
                <a:spcPct val="100000"/>
              </a:lnSpc>
              <a:spcBef>
                <a:spcPts val="500"/>
              </a:spcBef>
              <a:spcAft>
                <a:spcPts val="0"/>
              </a:spcAft>
              <a:buSzPts val="1800"/>
              <a:buNone/>
              <a:defRPr sz="1800"/>
            </a:lvl3pPr>
            <a:lvl4pPr indent="-228600" lvl="3" marL="1828800" algn="l">
              <a:lnSpc>
                <a:spcPct val="100000"/>
              </a:lnSpc>
              <a:spcBef>
                <a:spcPts val="500"/>
              </a:spcBef>
              <a:spcAft>
                <a:spcPts val="0"/>
              </a:spcAft>
              <a:buSzPts val="1600"/>
              <a:buNone/>
              <a:defRPr sz="1600"/>
            </a:lvl4pPr>
            <a:lvl5pPr indent="-228600" lvl="4" marL="2286000" algn="l">
              <a:lnSpc>
                <a:spcPct val="100000"/>
              </a:lnSpc>
              <a:spcBef>
                <a:spcPts val="500"/>
              </a:spcBef>
              <a:spcAft>
                <a:spcPts val="0"/>
              </a:spcAft>
              <a:buSzPts val="1600"/>
              <a:buNone/>
              <a:defRPr sz="1600"/>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extLst>
    <p:ext uri="{DCECCB84-F9BA-43D5-87BE-67443E8EF086}">
      <p15:sldGuideLst>
        <p15:guide id="1" pos="31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Section Header - Confidential - Light">
  <p:cSld name="Section Header Subtitle_1">
    <p:spTree>
      <p:nvGrpSpPr>
        <p:cNvPr id="61" name="Shape 61"/>
        <p:cNvGrpSpPr/>
        <p:nvPr/>
      </p:nvGrpSpPr>
      <p:grpSpPr>
        <a:xfrm>
          <a:off x="0" y="0"/>
          <a:ext cx="0" cy="0"/>
          <a:chOff x="0" y="0"/>
          <a:chExt cx="0" cy="0"/>
        </a:xfrm>
      </p:grpSpPr>
      <p:pic>
        <p:nvPicPr>
          <p:cNvPr id="62" name="Google Shape;62;p11"/>
          <p:cNvPicPr preferRelativeResize="0"/>
          <p:nvPr/>
        </p:nvPicPr>
        <p:blipFill rotWithShape="1">
          <a:blip r:embed="rId2">
            <a:alphaModFix/>
          </a:blip>
          <a:srcRect b="0" l="0" r="0" t="0"/>
          <a:stretch/>
        </p:blipFill>
        <p:spPr>
          <a:xfrm>
            <a:off x="0" y="13"/>
            <a:ext cx="12192000" cy="6857992"/>
          </a:xfrm>
          <a:prstGeom prst="rect">
            <a:avLst/>
          </a:prstGeom>
          <a:noFill/>
          <a:ln>
            <a:noFill/>
          </a:ln>
        </p:spPr>
      </p:pic>
      <p:sp>
        <p:nvSpPr>
          <p:cNvPr id="63" name="Google Shape;63;p11"/>
          <p:cNvSpPr txBox="1"/>
          <p:nvPr>
            <p:ph type="title"/>
          </p:nvPr>
        </p:nvSpPr>
        <p:spPr>
          <a:xfrm>
            <a:off x="2073450" y="-27"/>
            <a:ext cx="8045100" cy="6858000"/>
          </a:xfrm>
          <a:prstGeom prst="rect">
            <a:avLst/>
          </a:prstGeom>
          <a:noFill/>
          <a:ln>
            <a:noFill/>
          </a:ln>
        </p:spPr>
        <p:txBody>
          <a:bodyPr anchorCtr="0" anchor="ctr" bIns="320025" lIns="91425" spcFirstLastPara="1" rIns="91425" wrap="square" tIns="45700">
            <a:noAutofit/>
          </a:bodyPr>
          <a:lstStyle>
            <a:lvl1pPr lvl="0" rtl="0" algn="ctr">
              <a:lnSpc>
                <a:spcPct val="90000"/>
              </a:lnSpc>
              <a:spcBef>
                <a:spcPts val="0"/>
              </a:spcBef>
              <a:spcAft>
                <a:spcPts val="0"/>
              </a:spcAft>
              <a:buClr>
                <a:schemeClr val="dk1"/>
              </a:buClr>
              <a:buSzPts val="3600"/>
              <a:buFont typeface="Arial"/>
              <a:buNone/>
              <a:defRPr b="1"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4" name="Google Shape;64;p11"/>
          <p:cNvSpPr txBox="1"/>
          <p:nvPr/>
        </p:nvSpPr>
        <p:spPr>
          <a:xfrm>
            <a:off x="6986819" y="6425950"/>
            <a:ext cx="4265100" cy="2769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200">
                <a:solidFill>
                  <a:srgbClr val="666666"/>
                </a:solidFill>
              </a:rPr>
              <a:t>CONFIDENTIAL</a:t>
            </a:r>
            <a:endParaRPr sz="1200">
              <a:solidFill>
                <a:srgbClr val="666666"/>
              </a:solidFill>
            </a:endParaRPr>
          </a:p>
        </p:txBody>
      </p:sp>
      <p:pic>
        <p:nvPicPr>
          <p:cNvPr id="65" name="Google Shape;65;p11"/>
          <p:cNvPicPr preferRelativeResize="0"/>
          <p:nvPr/>
        </p:nvPicPr>
        <p:blipFill rotWithShape="1">
          <a:blip r:embed="rId3">
            <a:alphaModFix/>
          </a:blip>
          <a:srcRect b="0" l="0" r="0" t="0"/>
          <a:stretch/>
        </p:blipFill>
        <p:spPr>
          <a:xfrm>
            <a:off x="184371" y="6249428"/>
            <a:ext cx="1893207" cy="556501"/>
          </a:xfrm>
          <a:prstGeom prst="rect">
            <a:avLst/>
          </a:prstGeom>
          <a:noFill/>
          <a:ln>
            <a:noFill/>
          </a:ln>
        </p:spPr>
      </p:pic>
      <p:sp>
        <p:nvSpPr>
          <p:cNvPr id="66" name="Google Shape;66;p11"/>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666666"/>
                </a:solidFill>
              </a:rPr>
              <a:t>‹#›</a:t>
            </a:fld>
            <a:endParaRPr sz="1333">
              <a:solidFill>
                <a:srgbClr val="666666"/>
              </a:solidFill>
            </a:endParaRPr>
          </a:p>
        </p:txBody>
      </p:sp>
      <p:cxnSp>
        <p:nvCxnSpPr>
          <p:cNvPr id="67" name="Google Shape;67;p11"/>
          <p:cNvCxnSpPr/>
          <p:nvPr/>
        </p:nvCxnSpPr>
        <p:spPr>
          <a:xfrm>
            <a:off x="11409680" y="6424154"/>
            <a:ext cx="0" cy="280500"/>
          </a:xfrm>
          <a:prstGeom prst="straightConnector1">
            <a:avLst/>
          </a:prstGeom>
          <a:noFill/>
          <a:ln cap="flat" cmpd="sng" w="9525">
            <a:solidFill>
              <a:srgbClr val="666666"/>
            </a:solidFill>
            <a:prstDash val="solid"/>
            <a:miter lim="800000"/>
            <a:headEnd len="sm" w="sm" type="none"/>
            <a:tailEnd len="sm" w="sm" type="none"/>
          </a:ln>
        </p:spPr>
      </p:cxnSp>
      <p:pic>
        <p:nvPicPr>
          <p:cNvPr id="68" name="Google Shape;68;p11"/>
          <p:cNvPicPr preferRelativeResize="0"/>
          <p:nvPr/>
        </p:nvPicPr>
        <p:blipFill>
          <a:blip r:embed="rId4">
            <a:alphaModFix/>
          </a:blip>
          <a:stretch>
            <a:fillRect/>
          </a:stretch>
        </p:blipFill>
        <p:spPr>
          <a:xfrm>
            <a:off x="181101" y="6252733"/>
            <a:ext cx="1893115" cy="5564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Section Header - Dark">
  <p:cSld name="Section Header Subtitle - Dark">
    <p:spTree>
      <p:nvGrpSpPr>
        <p:cNvPr id="69" name="Shape 69"/>
        <p:cNvGrpSpPr/>
        <p:nvPr/>
      </p:nvGrpSpPr>
      <p:grpSpPr>
        <a:xfrm>
          <a:off x="0" y="0"/>
          <a:ext cx="0" cy="0"/>
          <a:chOff x="0" y="0"/>
          <a:chExt cx="0" cy="0"/>
        </a:xfrm>
      </p:grpSpPr>
      <p:pic>
        <p:nvPicPr>
          <p:cNvPr id="70" name="Google Shape;70;p12"/>
          <p:cNvPicPr preferRelativeResize="0"/>
          <p:nvPr/>
        </p:nvPicPr>
        <p:blipFill rotWithShape="1">
          <a:blip r:embed="rId2">
            <a:alphaModFix/>
          </a:blip>
          <a:srcRect b="452" l="20" r="-19" t="1180"/>
          <a:stretch/>
        </p:blipFill>
        <p:spPr>
          <a:xfrm>
            <a:off x="-2250" y="0"/>
            <a:ext cx="12196526" cy="6858000"/>
          </a:xfrm>
          <a:prstGeom prst="rect">
            <a:avLst/>
          </a:prstGeom>
          <a:noFill/>
          <a:ln>
            <a:noFill/>
          </a:ln>
        </p:spPr>
      </p:pic>
      <p:sp>
        <p:nvSpPr>
          <p:cNvPr id="71" name="Google Shape;71;p12"/>
          <p:cNvSpPr txBox="1"/>
          <p:nvPr>
            <p:ph type="title"/>
          </p:nvPr>
        </p:nvSpPr>
        <p:spPr>
          <a:xfrm>
            <a:off x="2073450" y="-25"/>
            <a:ext cx="8045100" cy="6870900"/>
          </a:xfrm>
          <a:prstGeom prst="rect">
            <a:avLst/>
          </a:prstGeom>
          <a:noFill/>
          <a:ln>
            <a:noFill/>
          </a:ln>
        </p:spPr>
        <p:txBody>
          <a:bodyPr anchorCtr="0" anchor="ctr" bIns="320025" lIns="91425" spcFirstLastPara="1" rIns="91425" wrap="square" tIns="45700">
            <a:noAutofit/>
          </a:bodyPr>
          <a:lstStyle>
            <a:lvl1pPr lvl="0" rtl="0" algn="ctr">
              <a:lnSpc>
                <a:spcPct val="90000"/>
              </a:lnSpc>
              <a:spcBef>
                <a:spcPts val="0"/>
              </a:spcBef>
              <a:spcAft>
                <a:spcPts val="0"/>
              </a:spcAft>
              <a:buClr>
                <a:schemeClr val="lt1"/>
              </a:buClr>
              <a:buSzPts val="3600"/>
              <a:buFont typeface="Arial"/>
              <a:buNone/>
              <a:defRPr b="1"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72" name="Google Shape;72;p12"/>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D9D9D9"/>
                </a:solidFill>
              </a:rPr>
              <a:t>‹#›</a:t>
            </a:fld>
            <a:endParaRPr sz="1333">
              <a:solidFill>
                <a:srgbClr val="D9D9D9"/>
              </a:solidFill>
            </a:endParaRPr>
          </a:p>
        </p:txBody>
      </p:sp>
      <p:pic>
        <p:nvPicPr>
          <p:cNvPr id="73" name="Google Shape;73;p12"/>
          <p:cNvPicPr preferRelativeResize="0"/>
          <p:nvPr/>
        </p:nvPicPr>
        <p:blipFill rotWithShape="1">
          <a:blip r:embed="rId3">
            <a:alphaModFix/>
          </a:blip>
          <a:srcRect b="0" l="0" r="0" t="0"/>
          <a:stretch/>
        </p:blipFill>
        <p:spPr>
          <a:xfrm>
            <a:off x="184371" y="6249428"/>
            <a:ext cx="1893207" cy="556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Section Header - Confidential - Dark">
  <p:cSld name="Section Header Subtitle - Dark_1">
    <p:spTree>
      <p:nvGrpSpPr>
        <p:cNvPr id="74" name="Shape 74"/>
        <p:cNvGrpSpPr/>
        <p:nvPr/>
      </p:nvGrpSpPr>
      <p:grpSpPr>
        <a:xfrm>
          <a:off x="0" y="0"/>
          <a:ext cx="0" cy="0"/>
          <a:chOff x="0" y="0"/>
          <a:chExt cx="0" cy="0"/>
        </a:xfrm>
      </p:grpSpPr>
      <p:pic>
        <p:nvPicPr>
          <p:cNvPr id="75" name="Google Shape;75;p13"/>
          <p:cNvPicPr preferRelativeResize="0"/>
          <p:nvPr/>
        </p:nvPicPr>
        <p:blipFill rotWithShape="1">
          <a:blip r:embed="rId2">
            <a:alphaModFix/>
          </a:blip>
          <a:srcRect b="452" l="20" r="-19" t="1180"/>
          <a:stretch/>
        </p:blipFill>
        <p:spPr>
          <a:xfrm>
            <a:off x="-2250" y="0"/>
            <a:ext cx="12196526" cy="6858000"/>
          </a:xfrm>
          <a:prstGeom prst="rect">
            <a:avLst/>
          </a:prstGeom>
          <a:noFill/>
          <a:ln>
            <a:noFill/>
          </a:ln>
        </p:spPr>
      </p:pic>
      <p:sp>
        <p:nvSpPr>
          <p:cNvPr id="76" name="Google Shape;76;p13"/>
          <p:cNvSpPr txBox="1"/>
          <p:nvPr/>
        </p:nvSpPr>
        <p:spPr>
          <a:xfrm>
            <a:off x="6986819" y="6425950"/>
            <a:ext cx="4265100" cy="2769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200">
                <a:solidFill>
                  <a:srgbClr val="D9D9D9"/>
                </a:solidFill>
              </a:rPr>
              <a:t>CONFIDENTIAL</a:t>
            </a:r>
            <a:endParaRPr sz="1200">
              <a:solidFill>
                <a:srgbClr val="D9D9D9"/>
              </a:solidFill>
            </a:endParaRPr>
          </a:p>
        </p:txBody>
      </p:sp>
      <p:sp>
        <p:nvSpPr>
          <p:cNvPr id="77" name="Google Shape;77;p13"/>
          <p:cNvSpPr txBox="1"/>
          <p:nvPr>
            <p:ph type="title"/>
          </p:nvPr>
        </p:nvSpPr>
        <p:spPr>
          <a:xfrm>
            <a:off x="2073450" y="-25"/>
            <a:ext cx="8045100" cy="6870900"/>
          </a:xfrm>
          <a:prstGeom prst="rect">
            <a:avLst/>
          </a:prstGeom>
          <a:noFill/>
          <a:ln>
            <a:noFill/>
          </a:ln>
        </p:spPr>
        <p:txBody>
          <a:bodyPr anchorCtr="0" anchor="ctr" bIns="320025" lIns="91425" spcFirstLastPara="1" rIns="91425" wrap="square" tIns="45700">
            <a:noAutofit/>
          </a:bodyPr>
          <a:lstStyle>
            <a:lvl1pPr lvl="0" rtl="0" algn="ctr">
              <a:lnSpc>
                <a:spcPct val="90000"/>
              </a:lnSpc>
              <a:spcBef>
                <a:spcPts val="0"/>
              </a:spcBef>
              <a:spcAft>
                <a:spcPts val="0"/>
              </a:spcAft>
              <a:buClr>
                <a:schemeClr val="lt1"/>
              </a:buClr>
              <a:buSzPts val="3600"/>
              <a:buFont typeface="Arial"/>
              <a:buNone/>
              <a:defRPr b="1"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pic>
        <p:nvPicPr>
          <p:cNvPr id="78" name="Google Shape;78;p13"/>
          <p:cNvPicPr preferRelativeResize="0"/>
          <p:nvPr/>
        </p:nvPicPr>
        <p:blipFill rotWithShape="1">
          <a:blip r:embed="rId3">
            <a:alphaModFix/>
          </a:blip>
          <a:srcRect b="0" l="0" r="0" t="0"/>
          <a:stretch/>
        </p:blipFill>
        <p:spPr>
          <a:xfrm>
            <a:off x="184371" y="6249428"/>
            <a:ext cx="1893207" cy="556501"/>
          </a:xfrm>
          <a:prstGeom prst="rect">
            <a:avLst/>
          </a:prstGeom>
          <a:noFill/>
          <a:ln>
            <a:noFill/>
          </a:ln>
        </p:spPr>
      </p:pic>
      <p:sp>
        <p:nvSpPr>
          <p:cNvPr id="79" name="Google Shape;79;p13"/>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D9D9D9"/>
                </a:solidFill>
              </a:rPr>
              <a:t>‹#›</a:t>
            </a:fld>
            <a:endParaRPr sz="1333">
              <a:solidFill>
                <a:srgbClr val="D9D9D9"/>
              </a:solidFill>
            </a:endParaRPr>
          </a:p>
        </p:txBody>
      </p:sp>
      <p:cxnSp>
        <p:nvCxnSpPr>
          <p:cNvPr id="80" name="Google Shape;80;p13"/>
          <p:cNvCxnSpPr/>
          <p:nvPr/>
        </p:nvCxnSpPr>
        <p:spPr>
          <a:xfrm>
            <a:off x="11409680" y="6424154"/>
            <a:ext cx="0" cy="280500"/>
          </a:xfrm>
          <a:prstGeom prst="straightConnector1">
            <a:avLst/>
          </a:prstGeom>
          <a:noFill/>
          <a:ln cap="flat" cmpd="sng" w="9525">
            <a:solidFill>
              <a:srgbClr val="D9D9D9"/>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and Content - Light">
  <p:cSld name="TItle and Content">
    <p:spTree>
      <p:nvGrpSpPr>
        <p:cNvPr id="81" name="Shape 81"/>
        <p:cNvGrpSpPr/>
        <p:nvPr/>
      </p:nvGrpSpPr>
      <p:grpSpPr>
        <a:xfrm>
          <a:off x="0" y="0"/>
          <a:ext cx="0" cy="0"/>
          <a:chOff x="0" y="0"/>
          <a:chExt cx="0" cy="0"/>
        </a:xfrm>
      </p:grpSpPr>
      <p:sp>
        <p:nvSpPr>
          <p:cNvPr id="82" name="Google Shape;82;p14"/>
          <p:cNvSpPr txBox="1"/>
          <p:nvPr>
            <p:ph idx="1" type="body"/>
          </p:nvPr>
        </p:nvSpPr>
        <p:spPr>
          <a:xfrm>
            <a:off x="282575" y="1104901"/>
            <a:ext cx="11604600" cy="5005500"/>
          </a:xfrm>
          <a:prstGeom prst="rect">
            <a:avLst/>
          </a:prstGeom>
          <a:noFill/>
          <a:ln>
            <a:noFill/>
          </a:ln>
        </p:spPr>
        <p:txBody>
          <a:bodyPr anchorCtr="0" anchor="t" bIns="45700" lIns="0" spcFirstLastPara="1" rIns="91425" wrap="square" tIns="45700">
            <a:noAutofit/>
          </a:bodyPr>
          <a:lstStyle>
            <a:lvl1pPr indent="-368300" lvl="0" marL="457200" algn="l">
              <a:lnSpc>
                <a:spcPct val="100000"/>
              </a:lnSpc>
              <a:spcBef>
                <a:spcPts val="1000"/>
              </a:spcBef>
              <a:spcAft>
                <a:spcPts val="0"/>
              </a:spcAft>
              <a:buClr>
                <a:schemeClr val="accent2"/>
              </a:buClr>
              <a:buSzPts val="2200"/>
              <a:buChar char="•"/>
              <a:defRPr/>
            </a:lvl1pPr>
            <a:lvl2pPr indent="-368300" lvl="1" marL="914400" algn="l">
              <a:lnSpc>
                <a:spcPct val="100000"/>
              </a:lnSpc>
              <a:spcBef>
                <a:spcPts val="500"/>
              </a:spcBef>
              <a:spcAft>
                <a:spcPts val="0"/>
              </a:spcAft>
              <a:buSzPts val="2200"/>
              <a:buChar char="–"/>
              <a:defRPr/>
            </a:lvl2pPr>
            <a:lvl3pPr indent="-368300" lvl="2" marL="1371600" algn="l">
              <a:lnSpc>
                <a:spcPct val="100000"/>
              </a:lnSpc>
              <a:spcBef>
                <a:spcPts val="500"/>
              </a:spcBef>
              <a:spcAft>
                <a:spcPts val="0"/>
              </a:spcAft>
              <a:buClr>
                <a:schemeClr val="accent2"/>
              </a:buClr>
              <a:buSzPts val="2200"/>
              <a:buChar char="•"/>
              <a:defRPr/>
            </a:lvl3pPr>
            <a:lvl4pPr indent="-368300" lvl="3" marL="1828800" algn="l">
              <a:lnSpc>
                <a:spcPct val="100000"/>
              </a:lnSpc>
              <a:spcBef>
                <a:spcPts val="500"/>
              </a:spcBef>
              <a:spcAft>
                <a:spcPts val="0"/>
              </a:spcAft>
              <a:buSzPts val="2200"/>
              <a:buChar char="–"/>
              <a:defRPr/>
            </a:lvl4pPr>
            <a:lvl5pPr indent="-368300" lvl="4" marL="2286000" algn="l">
              <a:lnSpc>
                <a:spcPct val="100000"/>
              </a:lnSpc>
              <a:spcBef>
                <a:spcPts val="500"/>
              </a:spcBef>
              <a:spcAft>
                <a:spcPts val="0"/>
              </a:spcAft>
              <a:buClr>
                <a:schemeClr val="accent2"/>
              </a:buClr>
              <a:buSzPts val="2200"/>
              <a:buChar char="•"/>
              <a:defRPr/>
            </a:lvl5pPr>
            <a:lvl6pPr indent="-368300" lvl="5" marL="2743200" algn="l">
              <a:lnSpc>
                <a:spcPct val="100000"/>
              </a:lnSpc>
              <a:spcBef>
                <a:spcPts val="500"/>
              </a:spcBef>
              <a:spcAft>
                <a:spcPts val="0"/>
              </a:spcAft>
              <a:buSzPts val="2200"/>
              <a:buChar char="–"/>
              <a:defRPr/>
            </a:lvl6pPr>
            <a:lvl7pPr indent="-368300" lvl="6" marL="3200400" algn="l">
              <a:lnSpc>
                <a:spcPct val="100000"/>
              </a:lnSpc>
              <a:spcBef>
                <a:spcPts val="500"/>
              </a:spcBef>
              <a:spcAft>
                <a:spcPts val="0"/>
              </a:spcAft>
              <a:buSzPts val="2200"/>
              <a:buChar char="•"/>
              <a:defRPr/>
            </a:lvl7pPr>
            <a:lvl8pPr indent="-368300" lvl="7" marL="3657600" algn="l">
              <a:lnSpc>
                <a:spcPct val="100000"/>
              </a:lnSpc>
              <a:spcBef>
                <a:spcPts val="500"/>
              </a:spcBef>
              <a:spcAft>
                <a:spcPts val="0"/>
              </a:spcAft>
              <a:buSzPts val="2200"/>
              <a:buChar char="–"/>
              <a:defRPr/>
            </a:lvl8pPr>
            <a:lvl9pPr indent="-368300" lvl="8" marL="4114800" algn="l">
              <a:lnSpc>
                <a:spcPct val="100000"/>
              </a:lnSpc>
              <a:spcBef>
                <a:spcPts val="500"/>
              </a:spcBef>
              <a:spcAft>
                <a:spcPts val="0"/>
              </a:spcAft>
              <a:buSzPts val="2200"/>
              <a:buChar char="•"/>
              <a:defRPr/>
            </a:lvl9pPr>
          </a:lstStyle>
          <a:p/>
        </p:txBody>
      </p:sp>
      <p:sp>
        <p:nvSpPr>
          <p:cNvPr id="83" name="Google Shape;83;p14"/>
          <p:cNvSpPr txBox="1"/>
          <p:nvPr>
            <p:ph type="title"/>
          </p:nvPr>
        </p:nvSpPr>
        <p:spPr>
          <a:xfrm>
            <a:off x="282575" y="266700"/>
            <a:ext cx="11604600" cy="511200"/>
          </a:xfrm>
          <a:prstGeom prst="rect">
            <a:avLst/>
          </a:prstGeom>
          <a:noFill/>
          <a:ln>
            <a:noFill/>
          </a:ln>
        </p:spPr>
        <p:txBody>
          <a:bodyPr anchorCtr="0" anchor="t" bIns="91425" lIns="0" spcFirstLastPara="1" rIns="91425" wrap="square" tIns="0">
            <a:noAutofit/>
          </a:bodyPr>
          <a:lstStyle>
            <a:lvl1pPr lvl="0" algn="l">
              <a:lnSpc>
                <a:spcPct val="90000"/>
              </a:lnSpc>
              <a:spcBef>
                <a:spcPts val="0"/>
              </a:spcBef>
              <a:spcAft>
                <a:spcPts val="0"/>
              </a:spcAft>
              <a:buClr>
                <a:schemeClr val="dk1"/>
              </a:buClr>
              <a:buSzPts val="3200"/>
              <a:buFont typeface="Arial"/>
              <a:buNone/>
              <a:defRPr b="1"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84" name="Google Shape;84;p14"/>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666666"/>
                </a:solidFill>
              </a:rPr>
              <a:t>‹#›</a:t>
            </a:fld>
            <a:endParaRPr sz="1333">
              <a:solidFill>
                <a:srgbClr val="666666"/>
              </a:solidFill>
            </a:endParaRPr>
          </a:p>
        </p:txBody>
      </p:sp>
      <p:pic>
        <p:nvPicPr>
          <p:cNvPr id="85" name="Google Shape;85;p14"/>
          <p:cNvPicPr preferRelativeResize="0"/>
          <p:nvPr/>
        </p:nvPicPr>
        <p:blipFill>
          <a:blip r:embed="rId2">
            <a:alphaModFix/>
          </a:blip>
          <a:stretch>
            <a:fillRect/>
          </a:stretch>
        </p:blipFill>
        <p:spPr>
          <a:xfrm>
            <a:off x="181101" y="6252733"/>
            <a:ext cx="1893115" cy="556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and Content - Gradient - Light">
  <p:cSld name="TItle and Content_1">
    <p:spTree>
      <p:nvGrpSpPr>
        <p:cNvPr id="86" name="Shape 86"/>
        <p:cNvGrpSpPr/>
        <p:nvPr/>
      </p:nvGrpSpPr>
      <p:grpSpPr>
        <a:xfrm>
          <a:off x="0" y="0"/>
          <a:ext cx="0" cy="0"/>
          <a:chOff x="0" y="0"/>
          <a:chExt cx="0" cy="0"/>
        </a:xfrm>
      </p:grpSpPr>
      <p:pic>
        <p:nvPicPr>
          <p:cNvPr id="87" name="Google Shape;87;p15"/>
          <p:cNvPicPr preferRelativeResize="0"/>
          <p:nvPr/>
        </p:nvPicPr>
        <p:blipFill rotWithShape="1">
          <a:blip r:embed="rId2">
            <a:alphaModFix/>
          </a:blip>
          <a:srcRect b="0" l="0" r="0" t="0"/>
          <a:stretch/>
        </p:blipFill>
        <p:spPr>
          <a:xfrm>
            <a:off x="0" y="13"/>
            <a:ext cx="12192000" cy="6857992"/>
          </a:xfrm>
          <a:prstGeom prst="rect">
            <a:avLst/>
          </a:prstGeom>
          <a:noFill/>
          <a:ln>
            <a:noFill/>
          </a:ln>
        </p:spPr>
      </p:pic>
      <p:sp>
        <p:nvSpPr>
          <p:cNvPr id="88" name="Google Shape;88;p15"/>
          <p:cNvSpPr txBox="1"/>
          <p:nvPr>
            <p:ph idx="1" type="body"/>
          </p:nvPr>
        </p:nvSpPr>
        <p:spPr>
          <a:xfrm>
            <a:off x="282575" y="1104901"/>
            <a:ext cx="11604600" cy="5005500"/>
          </a:xfrm>
          <a:prstGeom prst="rect">
            <a:avLst/>
          </a:prstGeom>
          <a:noFill/>
          <a:ln>
            <a:noFill/>
          </a:ln>
        </p:spPr>
        <p:txBody>
          <a:bodyPr anchorCtr="0" anchor="t" bIns="45700" lIns="0" spcFirstLastPara="1" rIns="91425" wrap="square" tIns="45700">
            <a:noAutofit/>
          </a:bodyPr>
          <a:lstStyle>
            <a:lvl1pPr indent="-368300" lvl="0" marL="457200" rtl="0" algn="l">
              <a:lnSpc>
                <a:spcPct val="100000"/>
              </a:lnSpc>
              <a:spcBef>
                <a:spcPts val="1000"/>
              </a:spcBef>
              <a:spcAft>
                <a:spcPts val="0"/>
              </a:spcAft>
              <a:buClr>
                <a:schemeClr val="accent2"/>
              </a:buClr>
              <a:buSzPts val="2200"/>
              <a:buChar char="•"/>
              <a:defRPr/>
            </a:lvl1pPr>
            <a:lvl2pPr indent="-368300" lvl="1" marL="914400" rtl="0" algn="l">
              <a:lnSpc>
                <a:spcPct val="100000"/>
              </a:lnSpc>
              <a:spcBef>
                <a:spcPts val="500"/>
              </a:spcBef>
              <a:spcAft>
                <a:spcPts val="0"/>
              </a:spcAft>
              <a:buSzPts val="2200"/>
              <a:buChar char="–"/>
              <a:defRPr/>
            </a:lvl2pPr>
            <a:lvl3pPr indent="-368300" lvl="2" marL="1371600" rtl="0" algn="l">
              <a:lnSpc>
                <a:spcPct val="100000"/>
              </a:lnSpc>
              <a:spcBef>
                <a:spcPts val="500"/>
              </a:spcBef>
              <a:spcAft>
                <a:spcPts val="0"/>
              </a:spcAft>
              <a:buClr>
                <a:schemeClr val="accent2"/>
              </a:buClr>
              <a:buSzPts val="2200"/>
              <a:buChar char="•"/>
              <a:defRPr/>
            </a:lvl3pPr>
            <a:lvl4pPr indent="-368300" lvl="3" marL="1828800" rtl="0" algn="l">
              <a:lnSpc>
                <a:spcPct val="100000"/>
              </a:lnSpc>
              <a:spcBef>
                <a:spcPts val="500"/>
              </a:spcBef>
              <a:spcAft>
                <a:spcPts val="0"/>
              </a:spcAft>
              <a:buSzPts val="2200"/>
              <a:buChar char="–"/>
              <a:defRPr/>
            </a:lvl4pPr>
            <a:lvl5pPr indent="-368300" lvl="4" marL="2286000" rtl="0" algn="l">
              <a:lnSpc>
                <a:spcPct val="100000"/>
              </a:lnSpc>
              <a:spcBef>
                <a:spcPts val="500"/>
              </a:spcBef>
              <a:spcAft>
                <a:spcPts val="0"/>
              </a:spcAft>
              <a:buClr>
                <a:schemeClr val="accent2"/>
              </a:buClr>
              <a:buSzPts val="2200"/>
              <a:buChar char="•"/>
              <a:defRPr/>
            </a:lvl5pPr>
            <a:lvl6pPr indent="-368300" lvl="5" marL="2743200" rtl="0" algn="l">
              <a:lnSpc>
                <a:spcPct val="100000"/>
              </a:lnSpc>
              <a:spcBef>
                <a:spcPts val="500"/>
              </a:spcBef>
              <a:spcAft>
                <a:spcPts val="0"/>
              </a:spcAft>
              <a:buSzPts val="2200"/>
              <a:buChar char="–"/>
              <a:defRPr/>
            </a:lvl6pPr>
            <a:lvl7pPr indent="-368300" lvl="6" marL="3200400" rtl="0" algn="l">
              <a:lnSpc>
                <a:spcPct val="100000"/>
              </a:lnSpc>
              <a:spcBef>
                <a:spcPts val="500"/>
              </a:spcBef>
              <a:spcAft>
                <a:spcPts val="0"/>
              </a:spcAft>
              <a:buSzPts val="2200"/>
              <a:buChar char="•"/>
              <a:defRPr/>
            </a:lvl7pPr>
            <a:lvl8pPr indent="-368300" lvl="7" marL="3657600" rtl="0" algn="l">
              <a:lnSpc>
                <a:spcPct val="100000"/>
              </a:lnSpc>
              <a:spcBef>
                <a:spcPts val="500"/>
              </a:spcBef>
              <a:spcAft>
                <a:spcPts val="0"/>
              </a:spcAft>
              <a:buSzPts val="2200"/>
              <a:buChar char="–"/>
              <a:defRPr/>
            </a:lvl8pPr>
            <a:lvl9pPr indent="-368300" lvl="8" marL="4114800" rtl="0" algn="l">
              <a:lnSpc>
                <a:spcPct val="100000"/>
              </a:lnSpc>
              <a:spcBef>
                <a:spcPts val="500"/>
              </a:spcBef>
              <a:spcAft>
                <a:spcPts val="0"/>
              </a:spcAft>
              <a:buSzPts val="2200"/>
              <a:buChar char="•"/>
              <a:defRPr/>
            </a:lvl9pPr>
          </a:lstStyle>
          <a:p/>
        </p:txBody>
      </p:sp>
      <p:sp>
        <p:nvSpPr>
          <p:cNvPr id="89" name="Google Shape;89;p15"/>
          <p:cNvSpPr txBox="1"/>
          <p:nvPr>
            <p:ph type="title"/>
          </p:nvPr>
        </p:nvSpPr>
        <p:spPr>
          <a:xfrm>
            <a:off x="282575" y="266700"/>
            <a:ext cx="11604600" cy="476400"/>
          </a:xfrm>
          <a:prstGeom prst="rect">
            <a:avLst/>
          </a:prstGeom>
          <a:noFill/>
          <a:ln>
            <a:noFill/>
          </a:ln>
        </p:spPr>
        <p:txBody>
          <a:bodyPr anchorCtr="0" anchor="t" bIns="91425" lIns="0" spcFirstLastPara="1" rIns="91425" wrap="square" tIns="0">
            <a:noAutofit/>
          </a:bodyPr>
          <a:lstStyle>
            <a:lvl1pPr lvl="0" rtl="0" algn="l">
              <a:lnSpc>
                <a:spcPct val="90000"/>
              </a:lnSpc>
              <a:spcBef>
                <a:spcPts val="0"/>
              </a:spcBef>
              <a:spcAft>
                <a:spcPts val="0"/>
              </a:spcAft>
              <a:buClr>
                <a:schemeClr val="dk1"/>
              </a:buClr>
              <a:buSzPts val="3200"/>
              <a:buFont typeface="Arial"/>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90" name="Google Shape;90;p15"/>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666666"/>
                </a:solidFill>
              </a:rPr>
              <a:t>‹#›</a:t>
            </a:fld>
            <a:endParaRPr sz="1333">
              <a:solidFill>
                <a:srgbClr val="666666"/>
              </a:solidFill>
            </a:endParaRPr>
          </a:p>
        </p:txBody>
      </p:sp>
      <p:pic>
        <p:nvPicPr>
          <p:cNvPr id="91" name="Google Shape;91;p15"/>
          <p:cNvPicPr preferRelativeResize="0"/>
          <p:nvPr/>
        </p:nvPicPr>
        <p:blipFill>
          <a:blip r:embed="rId3">
            <a:alphaModFix/>
          </a:blip>
          <a:stretch>
            <a:fillRect/>
          </a:stretch>
        </p:blipFill>
        <p:spPr>
          <a:xfrm>
            <a:off x="181101" y="6252733"/>
            <a:ext cx="1893115" cy="556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and Content - Dark">
  <p:cSld name="TItle and Content - Dark">
    <p:spTree>
      <p:nvGrpSpPr>
        <p:cNvPr id="92" name="Shape 92"/>
        <p:cNvGrpSpPr/>
        <p:nvPr/>
      </p:nvGrpSpPr>
      <p:grpSpPr>
        <a:xfrm>
          <a:off x="0" y="0"/>
          <a:ext cx="0" cy="0"/>
          <a:chOff x="0" y="0"/>
          <a:chExt cx="0" cy="0"/>
        </a:xfrm>
      </p:grpSpPr>
      <p:sp>
        <p:nvSpPr>
          <p:cNvPr id="93" name="Google Shape;93;p16"/>
          <p:cNvSpPr/>
          <p:nvPr/>
        </p:nvSpPr>
        <p:spPr>
          <a:xfrm>
            <a:off x="0" y="0"/>
            <a:ext cx="12192000" cy="6858000"/>
          </a:xfrm>
          <a:prstGeom prst="rect">
            <a:avLst/>
          </a:prstGeom>
          <a:solidFill>
            <a:srgbClr val="0D09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 name="Google Shape;94;p16"/>
          <p:cNvSpPr txBox="1"/>
          <p:nvPr>
            <p:ph idx="1" type="body"/>
          </p:nvPr>
        </p:nvSpPr>
        <p:spPr>
          <a:xfrm>
            <a:off x="282575" y="1104901"/>
            <a:ext cx="11604600" cy="5005500"/>
          </a:xfrm>
          <a:prstGeom prst="rect">
            <a:avLst/>
          </a:prstGeom>
          <a:noFill/>
          <a:ln>
            <a:noFill/>
          </a:ln>
        </p:spPr>
        <p:txBody>
          <a:bodyPr anchorCtr="0" anchor="t" bIns="45700" lIns="0" spcFirstLastPara="1" rIns="91425" wrap="square" tIns="45700">
            <a:noAutofit/>
          </a:bodyPr>
          <a:lstStyle>
            <a:lvl1pPr indent="-368300" lvl="0" marL="457200" algn="l">
              <a:lnSpc>
                <a:spcPct val="100000"/>
              </a:lnSpc>
              <a:spcBef>
                <a:spcPts val="1000"/>
              </a:spcBef>
              <a:spcAft>
                <a:spcPts val="0"/>
              </a:spcAft>
              <a:buClr>
                <a:schemeClr val="accent2"/>
              </a:buClr>
              <a:buSzPts val="2200"/>
              <a:buChar char="•"/>
              <a:defRPr>
                <a:solidFill>
                  <a:schemeClr val="lt1"/>
                </a:solidFill>
              </a:defRPr>
            </a:lvl1pPr>
            <a:lvl2pPr indent="-368300" lvl="1" marL="914400" algn="l">
              <a:lnSpc>
                <a:spcPct val="100000"/>
              </a:lnSpc>
              <a:spcBef>
                <a:spcPts val="500"/>
              </a:spcBef>
              <a:spcAft>
                <a:spcPts val="0"/>
              </a:spcAft>
              <a:buClr>
                <a:schemeClr val="accent2"/>
              </a:buClr>
              <a:buSzPts val="2200"/>
              <a:buChar char="–"/>
              <a:defRPr>
                <a:solidFill>
                  <a:schemeClr val="lt1"/>
                </a:solidFill>
              </a:defRPr>
            </a:lvl2pPr>
            <a:lvl3pPr indent="-368300" lvl="2" marL="1371600" algn="l">
              <a:lnSpc>
                <a:spcPct val="100000"/>
              </a:lnSpc>
              <a:spcBef>
                <a:spcPts val="500"/>
              </a:spcBef>
              <a:spcAft>
                <a:spcPts val="0"/>
              </a:spcAft>
              <a:buClr>
                <a:schemeClr val="accent2"/>
              </a:buClr>
              <a:buSzPts val="2200"/>
              <a:buChar char="•"/>
              <a:defRPr>
                <a:solidFill>
                  <a:schemeClr val="lt1"/>
                </a:solidFill>
              </a:defRPr>
            </a:lvl3pPr>
            <a:lvl4pPr indent="-368300" lvl="3" marL="1828800" algn="l">
              <a:lnSpc>
                <a:spcPct val="100000"/>
              </a:lnSpc>
              <a:spcBef>
                <a:spcPts val="500"/>
              </a:spcBef>
              <a:spcAft>
                <a:spcPts val="0"/>
              </a:spcAft>
              <a:buClr>
                <a:schemeClr val="accent2"/>
              </a:buClr>
              <a:buSzPts val="2200"/>
              <a:buChar char="–"/>
              <a:defRPr>
                <a:solidFill>
                  <a:schemeClr val="lt1"/>
                </a:solidFill>
              </a:defRPr>
            </a:lvl4pPr>
            <a:lvl5pPr indent="-368300" lvl="4" marL="2286000" algn="l">
              <a:lnSpc>
                <a:spcPct val="100000"/>
              </a:lnSpc>
              <a:spcBef>
                <a:spcPts val="500"/>
              </a:spcBef>
              <a:spcAft>
                <a:spcPts val="0"/>
              </a:spcAft>
              <a:buClr>
                <a:schemeClr val="accent2"/>
              </a:buClr>
              <a:buSzPts val="2200"/>
              <a:buChar char="•"/>
              <a:defRPr>
                <a:solidFill>
                  <a:schemeClr val="lt1"/>
                </a:solidFill>
              </a:defRPr>
            </a:lvl5pPr>
            <a:lvl6pPr indent="-368300" lvl="5" marL="2743200" algn="l">
              <a:lnSpc>
                <a:spcPct val="100000"/>
              </a:lnSpc>
              <a:spcBef>
                <a:spcPts val="500"/>
              </a:spcBef>
              <a:spcAft>
                <a:spcPts val="0"/>
              </a:spcAft>
              <a:buClr>
                <a:schemeClr val="accent2"/>
              </a:buClr>
              <a:buSzPts val="2200"/>
              <a:buChar char="–"/>
              <a:defRPr>
                <a:solidFill>
                  <a:schemeClr val="lt1"/>
                </a:solidFill>
              </a:defRPr>
            </a:lvl6pPr>
            <a:lvl7pPr indent="-368300" lvl="6" marL="3200400" algn="l">
              <a:lnSpc>
                <a:spcPct val="100000"/>
              </a:lnSpc>
              <a:spcBef>
                <a:spcPts val="500"/>
              </a:spcBef>
              <a:spcAft>
                <a:spcPts val="0"/>
              </a:spcAft>
              <a:buSzPts val="2200"/>
              <a:buChar char="•"/>
              <a:defRPr>
                <a:solidFill>
                  <a:schemeClr val="lt1"/>
                </a:solidFill>
              </a:defRPr>
            </a:lvl7pPr>
            <a:lvl8pPr indent="-368300" lvl="7" marL="3657600" algn="l">
              <a:lnSpc>
                <a:spcPct val="100000"/>
              </a:lnSpc>
              <a:spcBef>
                <a:spcPts val="500"/>
              </a:spcBef>
              <a:spcAft>
                <a:spcPts val="0"/>
              </a:spcAft>
              <a:buClr>
                <a:schemeClr val="accent2"/>
              </a:buClr>
              <a:buSzPts val="2200"/>
              <a:buChar char="–"/>
              <a:defRPr>
                <a:solidFill>
                  <a:schemeClr val="lt1"/>
                </a:solidFill>
              </a:defRPr>
            </a:lvl8pPr>
            <a:lvl9pPr indent="-368300" lvl="8" marL="4114800" algn="l">
              <a:lnSpc>
                <a:spcPct val="100000"/>
              </a:lnSpc>
              <a:spcBef>
                <a:spcPts val="500"/>
              </a:spcBef>
              <a:spcAft>
                <a:spcPts val="0"/>
              </a:spcAft>
              <a:buSzPts val="2200"/>
              <a:buChar char="•"/>
              <a:defRPr>
                <a:solidFill>
                  <a:schemeClr val="lt1"/>
                </a:solidFill>
              </a:defRPr>
            </a:lvl9pPr>
          </a:lstStyle>
          <a:p/>
        </p:txBody>
      </p:sp>
      <p:sp>
        <p:nvSpPr>
          <p:cNvPr id="95" name="Google Shape;95;p16"/>
          <p:cNvSpPr txBox="1"/>
          <p:nvPr>
            <p:ph type="title"/>
          </p:nvPr>
        </p:nvSpPr>
        <p:spPr>
          <a:xfrm>
            <a:off x="282575" y="266700"/>
            <a:ext cx="11604600" cy="476400"/>
          </a:xfrm>
          <a:prstGeom prst="rect">
            <a:avLst/>
          </a:prstGeom>
          <a:noFill/>
          <a:ln>
            <a:noFill/>
          </a:ln>
        </p:spPr>
        <p:txBody>
          <a:bodyPr anchorCtr="0" anchor="t" bIns="91425" lIns="0" spcFirstLastPara="1" rIns="91425" wrap="square" tIns="0">
            <a:noAutofit/>
          </a:bodyPr>
          <a:lstStyle>
            <a:lvl1pPr lvl="0" algn="l">
              <a:lnSpc>
                <a:spcPct val="90000"/>
              </a:lnSpc>
              <a:spcBef>
                <a:spcPts val="0"/>
              </a:spcBef>
              <a:spcAft>
                <a:spcPts val="0"/>
              </a:spcAft>
              <a:buClr>
                <a:schemeClr val="lt1"/>
              </a:buClr>
              <a:buSzPts val="3200"/>
              <a:buFont typeface="Arial"/>
              <a:buNone/>
              <a:defRPr b="1" sz="3200">
                <a:solidFill>
                  <a:schemeClr val="lt1"/>
                </a:solidFill>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96" name="Google Shape;96;p16"/>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D9D9D9"/>
                </a:solidFill>
              </a:rPr>
              <a:t>‹#›</a:t>
            </a:fld>
            <a:endParaRPr sz="1333">
              <a:solidFill>
                <a:srgbClr val="D9D9D9"/>
              </a:solidFill>
            </a:endParaRPr>
          </a:p>
        </p:txBody>
      </p:sp>
      <p:pic>
        <p:nvPicPr>
          <p:cNvPr id="97" name="Google Shape;97;p16"/>
          <p:cNvPicPr preferRelativeResize="0"/>
          <p:nvPr/>
        </p:nvPicPr>
        <p:blipFill rotWithShape="1">
          <a:blip r:embed="rId2">
            <a:alphaModFix/>
          </a:blip>
          <a:srcRect b="0" l="0" r="0" t="0"/>
          <a:stretch/>
        </p:blipFill>
        <p:spPr>
          <a:xfrm>
            <a:off x="184371" y="6249428"/>
            <a:ext cx="1893207" cy="5565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Title and Content - Gradient - Dark">
  <p:cSld name="TItle and Content - Dark_1">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452" l="20" r="-19" t="1180"/>
          <a:stretch/>
        </p:blipFill>
        <p:spPr>
          <a:xfrm>
            <a:off x="-2250" y="0"/>
            <a:ext cx="12196526" cy="6858000"/>
          </a:xfrm>
          <a:prstGeom prst="rect">
            <a:avLst/>
          </a:prstGeom>
          <a:noFill/>
          <a:ln>
            <a:noFill/>
          </a:ln>
        </p:spPr>
      </p:pic>
      <p:sp>
        <p:nvSpPr>
          <p:cNvPr id="100" name="Google Shape;100;p17"/>
          <p:cNvSpPr txBox="1"/>
          <p:nvPr>
            <p:ph idx="1" type="body"/>
          </p:nvPr>
        </p:nvSpPr>
        <p:spPr>
          <a:xfrm>
            <a:off x="282575" y="1104901"/>
            <a:ext cx="11604600" cy="5005500"/>
          </a:xfrm>
          <a:prstGeom prst="rect">
            <a:avLst/>
          </a:prstGeom>
          <a:noFill/>
          <a:ln>
            <a:noFill/>
          </a:ln>
        </p:spPr>
        <p:txBody>
          <a:bodyPr anchorCtr="0" anchor="t" bIns="45700" lIns="0" spcFirstLastPara="1" rIns="91425" wrap="square" tIns="45700">
            <a:noAutofit/>
          </a:bodyPr>
          <a:lstStyle>
            <a:lvl1pPr indent="-368300" lvl="0" marL="457200" rtl="0" algn="l">
              <a:lnSpc>
                <a:spcPct val="100000"/>
              </a:lnSpc>
              <a:spcBef>
                <a:spcPts val="1000"/>
              </a:spcBef>
              <a:spcAft>
                <a:spcPts val="0"/>
              </a:spcAft>
              <a:buClr>
                <a:schemeClr val="accent2"/>
              </a:buClr>
              <a:buSzPts val="2200"/>
              <a:buChar char="•"/>
              <a:defRPr>
                <a:solidFill>
                  <a:schemeClr val="lt1"/>
                </a:solidFill>
              </a:defRPr>
            </a:lvl1pPr>
            <a:lvl2pPr indent="-368300" lvl="1" marL="914400" rtl="0" algn="l">
              <a:lnSpc>
                <a:spcPct val="100000"/>
              </a:lnSpc>
              <a:spcBef>
                <a:spcPts val="500"/>
              </a:spcBef>
              <a:spcAft>
                <a:spcPts val="0"/>
              </a:spcAft>
              <a:buClr>
                <a:schemeClr val="accent2"/>
              </a:buClr>
              <a:buSzPts val="2200"/>
              <a:buChar char="–"/>
              <a:defRPr>
                <a:solidFill>
                  <a:schemeClr val="lt1"/>
                </a:solidFill>
              </a:defRPr>
            </a:lvl2pPr>
            <a:lvl3pPr indent="-368300" lvl="2" marL="1371600" rtl="0" algn="l">
              <a:lnSpc>
                <a:spcPct val="100000"/>
              </a:lnSpc>
              <a:spcBef>
                <a:spcPts val="500"/>
              </a:spcBef>
              <a:spcAft>
                <a:spcPts val="0"/>
              </a:spcAft>
              <a:buClr>
                <a:schemeClr val="accent2"/>
              </a:buClr>
              <a:buSzPts val="2200"/>
              <a:buChar char="•"/>
              <a:defRPr>
                <a:solidFill>
                  <a:schemeClr val="lt1"/>
                </a:solidFill>
              </a:defRPr>
            </a:lvl3pPr>
            <a:lvl4pPr indent="-368300" lvl="3" marL="1828800" rtl="0" algn="l">
              <a:lnSpc>
                <a:spcPct val="100000"/>
              </a:lnSpc>
              <a:spcBef>
                <a:spcPts val="500"/>
              </a:spcBef>
              <a:spcAft>
                <a:spcPts val="0"/>
              </a:spcAft>
              <a:buClr>
                <a:schemeClr val="accent2"/>
              </a:buClr>
              <a:buSzPts val="2200"/>
              <a:buChar char="–"/>
              <a:defRPr>
                <a:solidFill>
                  <a:schemeClr val="lt1"/>
                </a:solidFill>
              </a:defRPr>
            </a:lvl4pPr>
            <a:lvl5pPr indent="-368300" lvl="4" marL="2286000" rtl="0" algn="l">
              <a:lnSpc>
                <a:spcPct val="100000"/>
              </a:lnSpc>
              <a:spcBef>
                <a:spcPts val="500"/>
              </a:spcBef>
              <a:spcAft>
                <a:spcPts val="0"/>
              </a:spcAft>
              <a:buClr>
                <a:schemeClr val="accent2"/>
              </a:buClr>
              <a:buSzPts val="2200"/>
              <a:buChar char="•"/>
              <a:defRPr>
                <a:solidFill>
                  <a:schemeClr val="lt1"/>
                </a:solidFill>
              </a:defRPr>
            </a:lvl5pPr>
            <a:lvl6pPr indent="-368300" lvl="5" marL="2743200" rtl="0" algn="l">
              <a:lnSpc>
                <a:spcPct val="100000"/>
              </a:lnSpc>
              <a:spcBef>
                <a:spcPts val="500"/>
              </a:spcBef>
              <a:spcAft>
                <a:spcPts val="0"/>
              </a:spcAft>
              <a:buClr>
                <a:schemeClr val="accent2"/>
              </a:buClr>
              <a:buSzPts val="2200"/>
              <a:buChar char="–"/>
              <a:defRPr>
                <a:solidFill>
                  <a:schemeClr val="lt1"/>
                </a:solidFill>
              </a:defRPr>
            </a:lvl6pPr>
            <a:lvl7pPr indent="-368300" lvl="6" marL="3200400" rtl="0" algn="l">
              <a:lnSpc>
                <a:spcPct val="100000"/>
              </a:lnSpc>
              <a:spcBef>
                <a:spcPts val="500"/>
              </a:spcBef>
              <a:spcAft>
                <a:spcPts val="0"/>
              </a:spcAft>
              <a:buSzPts val="2200"/>
              <a:buChar char="•"/>
              <a:defRPr>
                <a:solidFill>
                  <a:schemeClr val="lt1"/>
                </a:solidFill>
              </a:defRPr>
            </a:lvl7pPr>
            <a:lvl8pPr indent="-368300" lvl="7" marL="3657600" rtl="0" algn="l">
              <a:lnSpc>
                <a:spcPct val="100000"/>
              </a:lnSpc>
              <a:spcBef>
                <a:spcPts val="500"/>
              </a:spcBef>
              <a:spcAft>
                <a:spcPts val="0"/>
              </a:spcAft>
              <a:buClr>
                <a:schemeClr val="accent2"/>
              </a:buClr>
              <a:buSzPts val="2200"/>
              <a:buChar char="–"/>
              <a:defRPr>
                <a:solidFill>
                  <a:schemeClr val="lt1"/>
                </a:solidFill>
              </a:defRPr>
            </a:lvl8pPr>
            <a:lvl9pPr indent="-368300" lvl="8" marL="4114800" rtl="0" algn="l">
              <a:lnSpc>
                <a:spcPct val="100000"/>
              </a:lnSpc>
              <a:spcBef>
                <a:spcPts val="500"/>
              </a:spcBef>
              <a:spcAft>
                <a:spcPts val="0"/>
              </a:spcAft>
              <a:buSzPts val="2200"/>
              <a:buChar char="•"/>
              <a:defRPr>
                <a:solidFill>
                  <a:schemeClr val="lt1"/>
                </a:solidFill>
              </a:defRPr>
            </a:lvl9pPr>
          </a:lstStyle>
          <a:p/>
        </p:txBody>
      </p:sp>
      <p:sp>
        <p:nvSpPr>
          <p:cNvPr id="101" name="Google Shape;101;p17"/>
          <p:cNvSpPr txBox="1"/>
          <p:nvPr>
            <p:ph type="title"/>
          </p:nvPr>
        </p:nvSpPr>
        <p:spPr>
          <a:xfrm>
            <a:off x="282575" y="266700"/>
            <a:ext cx="11604600" cy="476400"/>
          </a:xfrm>
          <a:prstGeom prst="rect">
            <a:avLst/>
          </a:prstGeom>
          <a:noFill/>
          <a:ln>
            <a:noFill/>
          </a:ln>
        </p:spPr>
        <p:txBody>
          <a:bodyPr anchorCtr="0" anchor="t" bIns="91425" lIns="0" spcFirstLastPara="1" rIns="91425" wrap="square" tIns="0">
            <a:noAutofit/>
          </a:bodyPr>
          <a:lstStyle>
            <a:lvl1pPr lvl="0" rtl="0" algn="l">
              <a:lnSpc>
                <a:spcPct val="90000"/>
              </a:lnSpc>
              <a:spcBef>
                <a:spcPts val="0"/>
              </a:spcBef>
              <a:spcAft>
                <a:spcPts val="0"/>
              </a:spcAft>
              <a:buClr>
                <a:schemeClr val="lt1"/>
              </a:buClr>
              <a:buSzPts val="3200"/>
              <a:buFont typeface="Arial"/>
              <a:buNone/>
              <a:defRPr b="1" sz="3200">
                <a:solidFill>
                  <a:schemeClr val="l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02" name="Google Shape;102;p17"/>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chemeClr val="lt2"/>
                </a:solidFill>
              </a:rPr>
              <a:t>‹#›</a:t>
            </a:fld>
            <a:endParaRPr sz="1333">
              <a:solidFill>
                <a:schemeClr val="lt2"/>
              </a:solidFill>
            </a:endParaRPr>
          </a:p>
        </p:txBody>
      </p:sp>
      <p:pic>
        <p:nvPicPr>
          <p:cNvPr id="103" name="Google Shape;103;p17"/>
          <p:cNvPicPr preferRelativeResize="0"/>
          <p:nvPr/>
        </p:nvPicPr>
        <p:blipFill rotWithShape="1">
          <a:blip r:embed="rId3">
            <a:alphaModFix/>
          </a:blip>
          <a:srcRect b="0" l="0" r="0" t="0"/>
          <a:stretch/>
        </p:blipFill>
        <p:spPr>
          <a:xfrm>
            <a:off x="184371" y="6249428"/>
            <a:ext cx="1893207" cy="5565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Title and Content - Confidential - Light">
  <p:cSld name="Content Confidential">
    <p:spTree>
      <p:nvGrpSpPr>
        <p:cNvPr id="104" name="Shape 104"/>
        <p:cNvGrpSpPr/>
        <p:nvPr/>
      </p:nvGrpSpPr>
      <p:grpSpPr>
        <a:xfrm>
          <a:off x="0" y="0"/>
          <a:ext cx="0" cy="0"/>
          <a:chOff x="0" y="0"/>
          <a:chExt cx="0" cy="0"/>
        </a:xfrm>
      </p:grpSpPr>
      <p:sp>
        <p:nvSpPr>
          <p:cNvPr id="105" name="Google Shape;105;p18"/>
          <p:cNvSpPr txBox="1"/>
          <p:nvPr>
            <p:ph type="title"/>
          </p:nvPr>
        </p:nvSpPr>
        <p:spPr>
          <a:xfrm>
            <a:off x="282575" y="266700"/>
            <a:ext cx="11604600" cy="476400"/>
          </a:xfrm>
          <a:prstGeom prst="rect">
            <a:avLst/>
          </a:prstGeom>
          <a:noFill/>
          <a:ln>
            <a:noFill/>
          </a:ln>
        </p:spPr>
        <p:txBody>
          <a:bodyPr anchorCtr="0" anchor="t" bIns="91425" lIns="0" spcFirstLastPara="1" rIns="91425" wrap="square" tIns="0">
            <a:noAutofit/>
          </a:bodyPr>
          <a:lstStyle>
            <a:lvl1pPr lvl="0" algn="l">
              <a:lnSpc>
                <a:spcPct val="90000"/>
              </a:lnSpc>
              <a:spcBef>
                <a:spcPts val="0"/>
              </a:spcBef>
              <a:spcAft>
                <a:spcPts val="0"/>
              </a:spcAft>
              <a:buClr>
                <a:schemeClr val="dk1"/>
              </a:buClr>
              <a:buSzPts val="3200"/>
              <a:buFont typeface="Arial"/>
              <a:buNone/>
              <a:defRPr b="1"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06" name="Google Shape;106;p18"/>
          <p:cNvSpPr txBox="1"/>
          <p:nvPr>
            <p:ph idx="1" type="body"/>
          </p:nvPr>
        </p:nvSpPr>
        <p:spPr>
          <a:xfrm>
            <a:off x="282575" y="1104901"/>
            <a:ext cx="11604600" cy="5005500"/>
          </a:xfrm>
          <a:prstGeom prst="rect">
            <a:avLst/>
          </a:prstGeom>
          <a:noFill/>
          <a:ln>
            <a:noFill/>
          </a:ln>
        </p:spPr>
        <p:txBody>
          <a:bodyPr anchorCtr="0" anchor="t" bIns="45700" lIns="0" spcFirstLastPara="1" rIns="91425" wrap="square" tIns="45700">
            <a:noAutofit/>
          </a:bodyPr>
          <a:lstStyle>
            <a:lvl1pPr indent="-368300" lvl="0" marL="457200" algn="l">
              <a:lnSpc>
                <a:spcPct val="100000"/>
              </a:lnSpc>
              <a:spcBef>
                <a:spcPts val="1000"/>
              </a:spcBef>
              <a:spcAft>
                <a:spcPts val="0"/>
              </a:spcAft>
              <a:buClr>
                <a:schemeClr val="accent2"/>
              </a:buClr>
              <a:buSzPts val="2200"/>
              <a:buChar char="•"/>
              <a:defRPr/>
            </a:lvl1pPr>
            <a:lvl2pPr indent="-368300" lvl="1" marL="914400" algn="l">
              <a:lnSpc>
                <a:spcPct val="100000"/>
              </a:lnSpc>
              <a:spcBef>
                <a:spcPts val="500"/>
              </a:spcBef>
              <a:spcAft>
                <a:spcPts val="0"/>
              </a:spcAft>
              <a:buSzPts val="2200"/>
              <a:buChar char="–"/>
              <a:defRPr/>
            </a:lvl2pPr>
            <a:lvl3pPr indent="-368300" lvl="2" marL="1371600" algn="l">
              <a:lnSpc>
                <a:spcPct val="100000"/>
              </a:lnSpc>
              <a:spcBef>
                <a:spcPts val="500"/>
              </a:spcBef>
              <a:spcAft>
                <a:spcPts val="0"/>
              </a:spcAft>
              <a:buClr>
                <a:schemeClr val="accent2"/>
              </a:buClr>
              <a:buSzPts val="2200"/>
              <a:buChar char="•"/>
              <a:defRPr/>
            </a:lvl3pPr>
            <a:lvl4pPr indent="-368300" lvl="3" marL="1828800" algn="l">
              <a:lnSpc>
                <a:spcPct val="100000"/>
              </a:lnSpc>
              <a:spcBef>
                <a:spcPts val="500"/>
              </a:spcBef>
              <a:spcAft>
                <a:spcPts val="0"/>
              </a:spcAft>
              <a:buSzPts val="2200"/>
              <a:buChar char="–"/>
              <a:defRPr/>
            </a:lvl4pPr>
            <a:lvl5pPr indent="-368300" lvl="4" marL="2286000" algn="l">
              <a:lnSpc>
                <a:spcPct val="100000"/>
              </a:lnSpc>
              <a:spcBef>
                <a:spcPts val="500"/>
              </a:spcBef>
              <a:spcAft>
                <a:spcPts val="0"/>
              </a:spcAft>
              <a:buClr>
                <a:schemeClr val="accent2"/>
              </a:buClr>
              <a:buSzPts val="2200"/>
              <a:buChar char="•"/>
              <a:defRPr/>
            </a:lvl5pPr>
            <a:lvl6pPr indent="-368300" lvl="5" marL="2743200" algn="l">
              <a:lnSpc>
                <a:spcPct val="100000"/>
              </a:lnSpc>
              <a:spcBef>
                <a:spcPts val="500"/>
              </a:spcBef>
              <a:spcAft>
                <a:spcPts val="0"/>
              </a:spcAft>
              <a:buSzPts val="2200"/>
              <a:buChar char="–"/>
              <a:defRPr/>
            </a:lvl6pPr>
            <a:lvl7pPr indent="-368300" lvl="6" marL="3200400" algn="l">
              <a:lnSpc>
                <a:spcPct val="100000"/>
              </a:lnSpc>
              <a:spcBef>
                <a:spcPts val="500"/>
              </a:spcBef>
              <a:spcAft>
                <a:spcPts val="0"/>
              </a:spcAft>
              <a:buSzPts val="2200"/>
              <a:buChar char="•"/>
              <a:defRPr/>
            </a:lvl7pPr>
            <a:lvl8pPr indent="-368300" lvl="7" marL="3657600" algn="l">
              <a:lnSpc>
                <a:spcPct val="100000"/>
              </a:lnSpc>
              <a:spcBef>
                <a:spcPts val="500"/>
              </a:spcBef>
              <a:spcAft>
                <a:spcPts val="0"/>
              </a:spcAft>
              <a:buSzPts val="2200"/>
              <a:buChar char="–"/>
              <a:defRPr/>
            </a:lvl8pPr>
            <a:lvl9pPr indent="-368300" lvl="8" marL="4114800" algn="l">
              <a:lnSpc>
                <a:spcPct val="100000"/>
              </a:lnSpc>
              <a:spcBef>
                <a:spcPts val="500"/>
              </a:spcBef>
              <a:spcAft>
                <a:spcPts val="0"/>
              </a:spcAft>
              <a:buSzPts val="2200"/>
              <a:buChar char="•"/>
              <a:defRPr/>
            </a:lvl9pPr>
          </a:lstStyle>
          <a:p/>
        </p:txBody>
      </p:sp>
      <p:sp>
        <p:nvSpPr>
          <p:cNvPr id="107" name="Google Shape;107;p18"/>
          <p:cNvSpPr txBox="1"/>
          <p:nvPr/>
        </p:nvSpPr>
        <p:spPr>
          <a:xfrm>
            <a:off x="6986819" y="6425950"/>
            <a:ext cx="4265100" cy="2769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200">
                <a:solidFill>
                  <a:srgbClr val="666666"/>
                </a:solidFill>
              </a:rPr>
              <a:t>CONFIDENTIAL</a:t>
            </a:r>
            <a:endParaRPr sz="1200">
              <a:solidFill>
                <a:srgbClr val="666666"/>
              </a:solidFill>
            </a:endParaRPr>
          </a:p>
        </p:txBody>
      </p:sp>
      <p:pic>
        <p:nvPicPr>
          <p:cNvPr id="108" name="Google Shape;108;p18"/>
          <p:cNvPicPr preferRelativeResize="0"/>
          <p:nvPr/>
        </p:nvPicPr>
        <p:blipFill rotWithShape="1">
          <a:blip r:embed="rId2">
            <a:alphaModFix/>
          </a:blip>
          <a:srcRect b="0" l="0" r="0" t="0"/>
          <a:stretch/>
        </p:blipFill>
        <p:spPr>
          <a:xfrm>
            <a:off x="184371" y="6249428"/>
            <a:ext cx="1893207" cy="556501"/>
          </a:xfrm>
          <a:prstGeom prst="rect">
            <a:avLst/>
          </a:prstGeom>
          <a:noFill/>
          <a:ln>
            <a:noFill/>
          </a:ln>
        </p:spPr>
      </p:pic>
      <p:sp>
        <p:nvSpPr>
          <p:cNvPr id="109" name="Google Shape;109;p18"/>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666666"/>
                </a:solidFill>
              </a:rPr>
              <a:t>‹#›</a:t>
            </a:fld>
            <a:endParaRPr sz="1333">
              <a:solidFill>
                <a:srgbClr val="666666"/>
              </a:solidFill>
            </a:endParaRPr>
          </a:p>
        </p:txBody>
      </p:sp>
      <p:cxnSp>
        <p:nvCxnSpPr>
          <p:cNvPr id="110" name="Google Shape;110;p18"/>
          <p:cNvCxnSpPr/>
          <p:nvPr/>
        </p:nvCxnSpPr>
        <p:spPr>
          <a:xfrm>
            <a:off x="11409680" y="6424154"/>
            <a:ext cx="0" cy="280500"/>
          </a:xfrm>
          <a:prstGeom prst="straightConnector1">
            <a:avLst/>
          </a:prstGeom>
          <a:noFill/>
          <a:ln cap="flat" cmpd="sng" w="9525">
            <a:solidFill>
              <a:srgbClr val="666666"/>
            </a:solidFill>
            <a:prstDash val="solid"/>
            <a:miter lim="800000"/>
            <a:headEnd len="sm" w="sm" type="none"/>
            <a:tailEnd len="sm" w="sm" type="none"/>
          </a:ln>
        </p:spPr>
      </p:cxnSp>
      <p:pic>
        <p:nvPicPr>
          <p:cNvPr id="111" name="Google Shape;111;p18"/>
          <p:cNvPicPr preferRelativeResize="0"/>
          <p:nvPr/>
        </p:nvPicPr>
        <p:blipFill>
          <a:blip r:embed="rId3">
            <a:alphaModFix/>
          </a:blip>
          <a:stretch>
            <a:fillRect/>
          </a:stretch>
        </p:blipFill>
        <p:spPr>
          <a:xfrm>
            <a:off x="181101" y="6252733"/>
            <a:ext cx="1893115" cy="556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Title and Content - Confidential - Gradient - Light">
  <p:cSld name="Content Confidential_1">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2">
            <a:alphaModFix/>
          </a:blip>
          <a:srcRect b="49" l="0" r="0" t="39"/>
          <a:stretch/>
        </p:blipFill>
        <p:spPr>
          <a:xfrm>
            <a:off x="0" y="13"/>
            <a:ext cx="12192000" cy="6857992"/>
          </a:xfrm>
          <a:prstGeom prst="rect">
            <a:avLst/>
          </a:prstGeom>
          <a:noFill/>
          <a:ln>
            <a:noFill/>
          </a:ln>
        </p:spPr>
      </p:pic>
      <p:sp>
        <p:nvSpPr>
          <p:cNvPr id="114" name="Google Shape;114;p19"/>
          <p:cNvSpPr txBox="1"/>
          <p:nvPr>
            <p:ph type="title"/>
          </p:nvPr>
        </p:nvSpPr>
        <p:spPr>
          <a:xfrm>
            <a:off x="282575" y="266700"/>
            <a:ext cx="11604600" cy="476400"/>
          </a:xfrm>
          <a:prstGeom prst="rect">
            <a:avLst/>
          </a:prstGeom>
          <a:noFill/>
          <a:ln>
            <a:noFill/>
          </a:ln>
        </p:spPr>
        <p:txBody>
          <a:bodyPr anchorCtr="0" anchor="t" bIns="91425" lIns="0" spcFirstLastPara="1" rIns="91425" wrap="square" tIns="0">
            <a:noAutofit/>
          </a:bodyPr>
          <a:lstStyle>
            <a:lvl1pPr lvl="0" rtl="0" algn="l">
              <a:lnSpc>
                <a:spcPct val="90000"/>
              </a:lnSpc>
              <a:spcBef>
                <a:spcPts val="0"/>
              </a:spcBef>
              <a:spcAft>
                <a:spcPts val="0"/>
              </a:spcAft>
              <a:buClr>
                <a:schemeClr val="dk1"/>
              </a:buClr>
              <a:buSzPts val="3200"/>
              <a:buFont typeface="Arial"/>
              <a:buNone/>
              <a:defRPr b="1"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15" name="Google Shape;115;p19"/>
          <p:cNvSpPr txBox="1"/>
          <p:nvPr>
            <p:ph idx="1" type="body"/>
          </p:nvPr>
        </p:nvSpPr>
        <p:spPr>
          <a:xfrm>
            <a:off x="282575" y="1104901"/>
            <a:ext cx="11604600" cy="5005500"/>
          </a:xfrm>
          <a:prstGeom prst="rect">
            <a:avLst/>
          </a:prstGeom>
          <a:noFill/>
          <a:ln>
            <a:noFill/>
          </a:ln>
        </p:spPr>
        <p:txBody>
          <a:bodyPr anchorCtr="0" anchor="t" bIns="45700" lIns="0" spcFirstLastPara="1" rIns="91425" wrap="square" tIns="45700">
            <a:noAutofit/>
          </a:bodyPr>
          <a:lstStyle>
            <a:lvl1pPr indent="-368300" lvl="0" marL="457200" rtl="0" algn="l">
              <a:lnSpc>
                <a:spcPct val="100000"/>
              </a:lnSpc>
              <a:spcBef>
                <a:spcPts val="1000"/>
              </a:spcBef>
              <a:spcAft>
                <a:spcPts val="0"/>
              </a:spcAft>
              <a:buClr>
                <a:schemeClr val="accent2"/>
              </a:buClr>
              <a:buSzPts val="2200"/>
              <a:buChar char="•"/>
              <a:defRPr/>
            </a:lvl1pPr>
            <a:lvl2pPr indent="-368300" lvl="1" marL="914400" rtl="0" algn="l">
              <a:lnSpc>
                <a:spcPct val="100000"/>
              </a:lnSpc>
              <a:spcBef>
                <a:spcPts val="500"/>
              </a:spcBef>
              <a:spcAft>
                <a:spcPts val="0"/>
              </a:spcAft>
              <a:buSzPts val="2200"/>
              <a:buChar char="–"/>
              <a:defRPr/>
            </a:lvl2pPr>
            <a:lvl3pPr indent="-368300" lvl="2" marL="1371600" rtl="0" algn="l">
              <a:lnSpc>
                <a:spcPct val="100000"/>
              </a:lnSpc>
              <a:spcBef>
                <a:spcPts val="500"/>
              </a:spcBef>
              <a:spcAft>
                <a:spcPts val="0"/>
              </a:spcAft>
              <a:buClr>
                <a:schemeClr val="accent2"/>
              </a:buClr>
              <a:buSzPts val="2200"/>
              <a:buChar char="•"/>
              <a:defRPr/>
            </a:lvl3pPr>
            <a:lvl4pPr indent="-368300" lvl="3" marL="1828800" rtl="0" algn="l">
              <a:lnSpc>
                <a:spcPct val="100000"/>
              </a:lnSpc>
              <a:spcBef>
                <a:spcPts val="500"/>
              </a:spcBef>
              <a:spcAft>
                <a:spcPts val="0"/>
              </a:spcAft>
              <a:buSzPts val="2200"/>
              <a:buChar char="–"/>
              <a:defRPr/>
            </a:lvl4pPr>
            <a:lvl5pPr indent="-368300" lvl="4" marL="2286000" rtl="0" algn="l">
              <a:lnSpc>
                <a:spcPct val="100000"/>
              </a:lnSpc>
              <a:spcBef>
                <a:spcPts val="500"/>
              </a:spcBef>
              <a:spcAft>
                <a:spcPts val="0"/>
              </a:spcAft>
              <a:buClr>
                <a:schemeClr val="accent2"/>
              </a:buClr>
              <a:buSzPts val="2200"/>
              <a:buChar char="•"/>
              <a:defRPr/>
            </a:lvl5pPr>
            <a:lvl6pPr indent="-368300" lvl="5" marL="2743200" rtl="0" algn="l">
              <a:lnSpc>
                <a:spcPct val="100000"/>
              </a:lnSpc>
              <a:spcBef>
                <a:spcPts val="500"/>
              </a:spcBef>
              <a:spcAft>
                <a:spcPts val="0"/>
              </a:spcAft>
              <a:buSzPts val="2200"/>
              <a:buChar char="–"/>
              <a:defRPr/>
            </a:lvl6pPr>
            <a:lvl7pPr indent="-368300" lvl="6" marL="3200400" rtl="0" algn="l">
              <a:lnSpc>
                <a:spcPct val="100000"/>
              </a:lnSpc>
              <a:spcBef>
                <a:spcPts val="500"/>
              </a:spcBef>
              <a:spcAft>
                <a:spcPts val="0"/>
              </a:spcAft>
              <a:buSzPts val="2200"/>
              <a:buChar char="•"/>
              <a:defRPr/>
            </a:lvl7pPr>
            <a:lvl8pPr indent="-368300" lvl="7" marL="3657600" rtl="0" algn="l">
              <a:lnSpc>
                <a:spcPct val="100000"/>
              </a:lnSpc>
              <a:spcBef>
                <a:spcPts val="500"/>
              </a:spcBef>
              <a:spcAft>
                <a:spcPts val="0"/>
              </a:spcAft>
              <a:buSzPts val="2200"/>
              <a:buChar char="–"/>
              <a:defRPr/>
            </a:lvl8pPr>
            <a:lvl9pPr indent="-368300" lvl="8" marL="4114800" rtl="0" algn="l">
              <a:lnSpc>
                <a:spcPct val="100000"/>
              </a:lnSpc>
              <a:spcBef>
                <a:spcPts val="500"/>
              </a:spcBef>
              <a:spcAft>
                <a:spcPts val="0"/>
              </a:spcAft>
              <a:buSzPts val="2200"/>
              <a:buChar char="•"/>
              <a:defRPr/>
            </a:lvl9pPr>
          </a:lstStyle>
          <a:p/>
        </p:txBody>
      </p:sp>
      <p:sp>
        <p:nvSpPr>
          <p:cNvPr id="116" name="Google Shape;116;p19"/>
          <p:cNvSpPr txBox="1"/>
          <p:nvPr/>
        </p:nvSpPr>
        <p:spPr>
          <a:xfrm>
            <a:off x="6986819" y="6425950"/>
            <a:ext cx="4265100" cy="2769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200">
                <a:solidFill>
                  <a:srgbClr val="666666"/>
                </a:solidFill>
              </a:rPr>
              <a:t>CONFIDENTIAL</a:t>
            </a:r>
            <a:endParaRPr sz="1200">
              <a:solidFill>
                <a:srgbClr val="666666"/>
              </a:solidFill>
            </a:endParaRPr>
          </a:p>
        </p:txBody>
      </p:sp>
      <p:pic>
        <p:nvPicPr>
          <p:cNvPr id="117" name="Google Shape;117;p19"/>
          <p:cNvPicPr preferRelativeResize="0"/>
          <p:nvPr/>
        </p:nvPicPr>
        <p:blipFill rotWithShape="1">
          <a:blip r:embed="rId3">
            <a:alphaModFix/>
          </a:blip>
          <a:srcRect b="0" l="0" r="0" t="0"/>
          <a:stretch/>
        </p:blipFill>
        <p:spPr>
          <a:xfrm>
            <a:off x="184371" y="6249428"/>
            <a:ext cx="1893207" cy="556501"/>
          </a:xfrm>
          <a:prstGeom prst="rect">
            <a:avLst/>
          </a:prstGeom>
          <a:noFill/>
          <a:ln>
            <a:noFill/>
          </a:ln>
        </p:spPr>
      </p:pic>
      <p:sp>
        <p:nvSpPr>
          <p:cNvPr id="118" name="Google Shape;118;p19"/>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666666"/>
                </a:solidFill>
              </a:rPr>
              <a:t>‹#›</a:t>
            </a:fld>
            <a:endParaRPr sz="1333">
              <a:solidFill>
                <a:srgbClr val="666666"/>
              </a:solidFill>
            </a:endParaRPr>
          </a:p>
        </p:txBody>
      </p:sp>
      <p:cxnSp>
        <p:nvCxnSpPr>
          <p:cNvPr id="119" name="Google Shape;119;p19"/>
          <p:cNvCxnSpPr/>
          <p:nvPr/>
        </p:nvCxnSpPr>
        <p:spPr>
          <a:xfrm>
            <a:off x="11409680" y="6424154"/>
            <a:ext cx="0" cy="280500"/>
          </a:xfrm>
          <a:prstGeom prst="straightConnector1">
            <a:avLst/>
          </a:prstGeom>
          <a:noFill/>
          <a:ln cap="flat" cmpd="sng" w="9525">
            <a:solidFill>
              <a:srgbClr val="666666"/>
            </a:solidFill>
            <a:prstDash val="solid"/>
            <a:miter lim="800000"/>
            <a:headEnd len="sm" w="sm" type="none"/>
            <a:tailEnd len="sm" w="sm" type="none"/>
          </a:ln>
        </p:spPr>
      </p:cxnSp>
      <p:pic>
        <p:nvPicPr>
          <p:cNvPr id="120" name="Google Shape;120;p19"/>
          <p:cNvPicPr preferRelativeResize="0"/>
          <p:nvPr/>
        </p:nvPicPr>
        <p:blipFill>
          <a:blip r:embed="rId4">
            <a:alphaModFix/>
          </a:blip>
          <a:stretch>
            <a:fillRect/>
          </a:stretch>
        </p:blipFill>
        <p:spPr>
          <a:xfrm>
            <a:off x="181101" y="6252733"/>
            <a:ext cx="1893115" cy="5564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Title and Content - Confidential - Dark">
  <p:cSld name="Content Confidential - Dark">
    <p:spTree>
      <p:nvGrpSpPr>
        <p:cNvPr id="121" name="Shape 121"/>
        <p:cNvGrpSpPr/>
        <p:nvPr/>
      </p:nvGrpSpPr>
      <p:grpSpPr>
        <a:xfrm>
          <a:off x="0" y="0"/>
          <a:ext cx="0" cy="0"/>
          <a:chOff x="0" y="0"/>
          <a:chExt cx="0" cy="0"/>
        </a:xfrm>
      </p:grpSpPr>
      <p:sp>
        <p:nvSpPr>
          <p:cNvPr id="122" name="Google Shape;122;p20"/>
          <p:cNvSpPr/>
          <p:nvPr/>
        </p:nvSpPr>
        <p:spPr>
          <a:xfrm>
            <a:off x="0" y="0"/>
            <a:ext cx="12192000" cy="6858000"/>
          </a:xfrm>
          <a:prstGeom prst="rect">
            <a:avLst/>
          </a:prstGeom>
          <a:solidFill>
            <a:srgbClr val="0D09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3" name="Google Shape;123;p20"/>
          <p:cNvSpPr txBox="1"/>
          <p:nvPr/>
        </p:nvSpPr>
        <p:spPr>
          <a:xfrm>
            <a:off x="6986819" y="6425950"/>
            <a:ext cx="4265100" cy="2769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200">
                <a:solidFill>
                  <a:srgbClr val="D9D9D9"/>
                </a:solidFill>
              </a:rPr>
              <a:t>CONFIDENTIAL</a:t>
            </a:r>
            <a:endParaRPr sz="1200">
              <a:solidFill>
                <a:srgbClr val="D9D9D9"/>
              </a:solidFill>
            </a:endParaRPr>
          </a:p>
        </p:txBody>
      </p:sp>
      <p:sp>
        <p:nvSpPr>
          <p:cNvPr id="124" name="Google Shape;124;p20"/>
          <p:cNvSpPr txBox="1"/>
          <p:nvPr>
            <p:ph type="title"/>
          </p:nvPr>
        </p:nvSpPr>
        <p:spPr>
          <a:xfrm>
            <a:off x="282575" y="266700"/>
            <a:ext cx="11604600" cy="476400"/>
          </a:xfrm>
          <a:prstGeom prst="rect">
            <a:avLst/>
          </a:prstGeom>
          <a:noFill/>
          <a:ln>
            <a:noFill/>
          </a:ln>
        </p:spPr>
        <p:txBody>
          <a:bodyPr anchorCtr="0" anchor="t" bIns="91425" lIns="0" spcFirstLastPara="1" rIns="91425" wrap="square" tIns="0">
            <a:noAutofit/>
          </a:bodyPr>
          <a:lstStyle>
            <a:lvl1pPr lvl="0" algn="l">
              <a:lnSpc>
                <a:spcPct val="90000"/>
              </a:lnSpc>
              <a:spcBef>
                <a:spcPts val="0"/>
              </a:spcBef>
              <a:spcAft>
                <a:spcPts val="0"/>
              </a:spcAft>
              <a:buClr>
                <a:schemeClr val="lt1"/>
              </a:buClr>
              <a:buSzPts val="3200"/>
              <a:buFont typeface="Arial"/>
              <a:buNone/>
              <a:defRPr b="1" sz="3200">
                <a:solidFill>
                  <a:schemeClr val="lt1"/>
                </a:solidFill>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25" name="Google Shape;125;p20"/>
          <p:cNvSpPr txBox="1"/>
          <p:nvPr>
            <p:ph idx="1" type="body"/>
          </p:nvPr>
        </p:nvSpPr>
        <p:spPr>
          <a:xfrm>
            <a:off x="282575" y="1092201"/>
            <a:ext cx="11604600" cy="5005500"/>
          </a:xfrm>
          <a:prstGeom prst="rect">
            <a:avLst/>
          </a:prstGeom>
          <a:noFill/>
          <a:ln>
            <a:noFill/>
          </a:ln>
        </p:spPr>
        <p:txBody>
          <a:bodyPr anchorCtr="0" anchor="t" bIns="45700" lIns="0" spcFirstLastPara="1" rIns="91425" wrap="square" tIns="45700">
            <a:noAutofit/>
          </a:bodyPr>
          <a:lstStyle>
            <a:lvl1pPr indent="-368300" lvl="0" marL="457200" algn="l">
              <a:lnSpc>
                <a:spcPct val="100000"/>
              </a:lnSpc>
              <a:spcBef>
                <a:spcPts val="1000"/>
              </a:spcBef>
              <a:spcAft>
                <a:spcPts val="0"/>
              </a:spcAft>
              <a:buClr>
                <a:schemeClr val="accent2"/>
              </a:buClr>
              <a:buSzPts val="2200"/>
              <a:buChar char="•"/>
              <a:defRPr>
                <a:solidFill>
                  <a:schemeClr val="lt1"/>
                </a:solidFill>
              </a:defRPr>
            </a:lvl1pPr>
            <a:lvl2pPr indent="-368300" lvl="1" marL="914400" algn="l">
              <a:lnSpc>
                <a:spcPct val="100000"/>
              </a:lnSpc>
              <a:spcBef>
                <a:spcPts val="500"/>
              </a:spcBef>
              <a:spcAft>
                <a:spcPts val="0"/>
              </a:spcAft>
              <a:buClr>
                <a:schemeClr val="accent2"/>
              </a:buClr>
              <a:buSzPts val="2200"/>
              <a:buChar char="–"/>
              <a:defRPr>
                <a:solidFill>
                  <a:schemeClr val="lt1"/>
                </a:solidFill>
              </a:defRPr>
            </a:lvl2pPr>
            <a:lvl3pPr indent="-368300" lvl="2" marL="1371600" algn="l">
              <a:lnSpc>
                <a:spcPct val="100000"/>
              </a:lnSpc>
              <a:spcBef>
                <a:spcPts val="500"/>
              </a:spcBef>
              <a:spcAft>
                <a:spcPts val="0"/>
              </a:spcAft>
              <a:buClr>
                <a:schemeClr val="accent2"/>
              </a:buClr>
              <a:buSzPts val="2200"/>
              <a:buChar char="•"/>
              <a:defRPr>
                <a:solidFill>
                  <a:schemeClr val="lt1"/>
                </a:solidFill>
              </a:defRPr>
            </a:lvl3pPr>
            <a:lvl4pPr indent="-368300" lvl="3" marL="1828800" algn="l">
              <a:lnSpc>
                <a:spcPct val="100000"/>
              </a:lnSpc>
              <a:spcBef>
                <a:spcPts val="500"/>
              </a:spcBef>
              <a:spcAft>
                <a:spcPts val="0"/>
              </a:spcAft>
              <a:buClr>
                <a:schemeClr val="accent2"/>
              </a:buClr>
              <a:buSzPts val="2200"/>
              <a:buChar char="–"/>
              <a:defRPr>
                <a:solidFill>
                  <a:schemeClr val="lt1"/>
                </a:solidFill>
              </a:defRPr>
            </a:lvl4pPr>
            <a:lvl5pPr indent="-368300" lvl="4" marL="2286000" algn="l">
              <a:lnSpc>
                <a:spcPct val="100000"/>
              </a:lnSpc>
              <a:spcBef>
                <a:spcPts val="500"/>
              </a:spcBef>
              <a:spcAft>
                <a:spcPts val="0"/>
              </a:spcAft>
              <a:buClr>
                <a:schemeClr val="accent2"/>
              </a:buClr>
              <a:buSzPts val="2200"/>
              <a:buChar char="•"/>
              <a:defRPr>
                <a:solidFill>
                  <a:schemeClr val="lt1"/>
                </a:solidFill>
              </a:defRPr>
            </a:lvl5pPr>
            <a:lvl6pPr indent="-368300" lvl="5" marL="2743200" algn="l">
              <a:lnSpc>
                <a:spcPct val="100000"/>
              </a:lnSpc>
              <a:spcBef>
                <a:spcPts val="500"/>
              </a:spcBef>
              <a:spcAft>
                <a:spcPts val="0"/>
              </a:spcAft>
              <a:buClr>
                <a:schemeClr val="accent2"/>
              </a:buClr>
              <a:buSzPts val="2200"/>
              <a:buChar char="–"/>
              <a:defRPr>
                <a:solidFill>
                  <a:schemeClr val="lt1"/>
                </a:solidFill>
              </a:defRPr>
            </a:lvl6pPr>
            <a:lvl7pPr indent="-368300" lvl="6" marL="3200400" algn="l">
              <a:lnSpc>
                <a:spcPct val="100000"/>
              </a:lnSpc>
              <a:spcBef>
                <a:spcPts val="500"/>
              </a:spcBef>
              <a:spcAft>
                <a:spcPts val="0"/>
              </a:spcAft>
              <a:buSzPts val="2200"/>
              <a:buChar char="•"/>
              <a:defRPr>
                <a:solidFill>
                  <a:schemeClr val="lt1"/>
                </a:solidFill>
              </a:defRPr>
            </a:lvl7pPr>
            <a:lvl8pPr indent="-368300" lvl="7" marL="3657600" algn="l">
              <a:lnSpc>
                <a:spcPct val="100000"/>
              </a:lnSpc>
              <a:spcBef>
                <a:spcPts val="500"/>
              </a:spcBef>
              <a:spcAft>
                <a:spcPts val="0"/>
              </a:spcAft>
              <a:buClr>
                <a:schemeClr val="accent2"/>
              </a:buClr>
              <a:buSzPts val="2200"/>
              <a:buChar char="–"/>
              <a:defRPr>
                <a:solidFill>
                  <a:schemeClr val="lt1"/>
                </a:solidFill>
              </a:defRPr>
            </a:lvl8pPr>
            <a:lvl9pPr indent="-368300" lvl="8" marL="4114800" algn="l">
              <a:lnSpc>
                <a:spcPct val="100000"/>
              </a:lnSpc>
              <a:spcBef>
                <a:spcPts val="500"/>
              </a:spcBef>
              <a:spcAft>
                <a:spcPts val="0"/>
              </a:spcAft>
              <a:buSzPts val="2200"/>
              <a:buChar char="•"/>
              <a:defRPr>
                <a:solidFill>
                  <a:schemeClr val="lt1"/>
                </a:solidFill>
              </a:defRPr>
            </a:lvl9pPr>
          </a:lstStyle>
          <a:p/>
        </p:txBody>
      </p:sp>
      <p:pic>
        <p:nvPicPr>
          <p:cNvPr id="126" name="Google Shape;126;p20"/>
          <p:cNvPicPr preferRelativeResize="0"/>
          <p:nvPr/>
        </p:nvPicPr>
        <p:blipFill rotWithShape="1">
          <a:blip r:embed="rId2">
            <a:alphaModFix/>
          </a:blip>
          <a:srcRect b="0" l="0" r="0" t="0"/>
          <a:stretch/>
        </p:blipFill>
        <p:spPr>
          <a:xfrm>
            <a:off x="184371" y="6249428"/>
            <a:ext cx="1893207" cy="556501"/>
          </a:xfrm>
          <a:prstGeom prst="rect">
            <a:avLst/>
          </a:prstGeom>
          <a:noFill/>
          <a:ln>
            <a:noFill/>
          </a:ln>
        </p:spPr>
      </p:pic>
      <p:sp>
        <p:nvSpPr>
          <p:cNvPr id="127" name="Google Shape;127;p20"/>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D9D9D9"/>
                </a:solidFill>
              </a:rPr>
              <a:t>‹#›</a:t>
            </a:fld>
            <a:endParaRPr sz="1333">
              <a:solidFill>
                <a:srgbClr val="D9D9D9"/>
              </a:solidFill>
            </a:endParaRPr>
          </a:p>
        </p:txBody>
      </p:sp>
      <p:cxnSp>
        <p:nvCxnSpPr>
          <p:cNvPr id="128" name="Google Shape;128;p20"/>
          <p:cNvCxnSpPr/>
          <p:nvPr/>
        </p:nvCxnSpPr>
        <p:spPr>
          <a:xfrm>
            <a:off x="11409680" y="6424154"/>
            <a:ext cx="0" cy="280500"/>
          </a:xfrm>
          <a:prstGeom prst="straightConnector1">
            <a:avLst/>
          </a:prstGeom>
          <a:noFill/>
          <a:ln cap="flat" cmpd="sng" w="9525">
            <a:solidFill>
              <a:srgbClr val="D9D9D9"/>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Title Slide - Dark">
  <p:cSld name="Title Slide - Dark">
    <p:spTree>
      <p:nvGrpSpPr>
        <p:cNvPr id="17" name="Shape 17"/>
        <p:cNvGrpSpPr/>
        <p:nvPr/>
      </p:nvGrpSpPr>
      <p:grpSpPr>
        <a:xfrm>
          <a:off x="0" y="0"/>
          <a:ext cx="0" cy="0"/>
          <a:chOff x="0" y="0"/>
          <a:chExt cx="0" cy="0"/>
        </a:xfrm>
      </p:grpSpPr>
      <p:sp>
        <p:nvSpPr>
          <p:cNvPr id="18" name="Google Shape;18;p3"/>
          <p:cNvSpPr/>
          <p:nvPr/>
        </p:nvSpPr>
        <p:spPr>
          <a:xfrm>
            <a:off x="0" y="0"/>
            <a:ext cx="12192000" cy="6858000"/>
          </a:xfrm>
          <a:prstGeom prst="rect">
            <a:avLst/>
          </a:prstGeom>
          <a:solidFill>
            <a:srgbClr val="0D09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19" name="Google Shape;19;p3"/>
          <p:cNvSpPr txBox="1"/>
          <p:nvPr>
            <p:ph type="title"/>
          </p:nvPr>
        </p:nvSpPr>
        <p:spPr>
          <a:xfrm>
            <a:off x="501563" y="2560680"/>
            <a:ext cx="7291800" cy="21612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Clr>
                <a:schemeClr val="lt1"/>
              </a:buClr>
              <a:buSzPts val="6000"/>
              <a:buFont typeface="Arial"/>
              <a:buNone/>
              <a:defRPr b="1"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 name="Google Shape;20;p3"/>
          <p:cNvPicPr preferRelativeResize="0"/>
          <p:nvPr/>
        </p:nvPicPr>
        <p:blipFill rotWithShape="1">
          <a:blip r:embed="rId2">
            <a:alphaModFix/>
          </a:blip>
          <a:srcRect b="0" l="0" r="0" t="0"/>
          <a:stretch/>
        </p:blipFill>
        <p:spPr>
          <a:xfrm>
            <a:off x="129071" y="0"/>
            <a:ext cx="5526092" cy="1624672"/>
          </a:xfrm>
          <a:prstGeom prst="rect">
            <a:avLst/>
          </a:prstGeom>
          <a:noFill/>
          <a:ln>
            <a:noFill/>
          </a:ln>
        </p:spPr>
      </p:pic>
      <p:sp>
        <p:nvSpPr>
          <p:cNvPr id="21" name="Google Shape;21;p3"/>
          <p:cNvSpPr txBox="1"/>
          <p:nvPr>
            <p:ph idx="1" type="body"/>
          </p:nvPr>
        </p:nvSpPr>
        <p:spPr>
          <a:xfrm>
            <a:off x="495300" y="4721793"/>
            <a:ext cx="5600700" cy="17394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200"/>
              <a:buNone/>
              <a:defRPr>
                <a:solidFill>
                  <a:schemeClr val="lt1"/>
                </a:solidFill>
              </a:defRPr>
            </a:lvl1pPr>
            <a:lvl2pPr indent="-228600" lvl="1" marL="914400" algn="l">
              <a:lnSpc>
                <a:spcPct val="100000"/>
              </a:lnSpc>
              <a:spcBef>
                <a:spcPts val="500"/>
              </a:spcBef>
              <a:spcAft>
                <a:spcPts val="0"/>
              </a:spcAft>
              <a:buSzPts val="1800"/>
              <a:buNone/>
              <a:defRPr sz="1800">
                <a:solidFill>
                  <a:schemeClr val="lt1"/>
                </a:solidFill>
              </a:defRPr>
            </a:lvl2pPr>
            <a:lvl3pPr indent="-228600" lvl="2" marL="1371600" algn="l">
              <a:lnSpc>
                <a:spcPct val="100000"/>
              </a:lnSpc>
              <a:spcBef>
                <a:spcPts val="500"/>
              </a:spcBef>
              <a:spcAft>
                <a:spcPts val="0"/>
              </a:spcAft>
              <a:buSzPts val="1800"/>
              <a:buNone/>
              <a:defRPr sz="1800">
                <a:solidFill>
                  <a:schemeClr val="lt1"/>
                </a:solidFill>
              </a:defRPr>
            </a:lvl3pPr>
            <a:lvl4pPr indent="-228600" lvl="3" marL="1828800" algn="l">
              <a:lnSpc>
                <a:spcPct val="100000"/>
              </a:lnSpc>
              <a:spcBef>
                <a:spcPts val="500"/>
              </a:spcBef>
              <a:spcAft>
                <a:spcPts val="0"/>
              </a:spcAft>
              <a:buSzPts val="1600"/>
              <a:buNone/>
              <a:defRPr sz="1600">
                <a:solidFill>
                  <a:schemeClr val="lt1"/>
                </a:solidFill>
              </a:defRPr>
            </a:lvl4pPr>
            <a:lvl5pPr indent="-228600" lvl="4" marL="2286000" algn="l">
              <a:lnSpc>
                <a:spcPct val="100000"/>
              </a:lnSpc>
              <a:spcBef>
                <a:spcPts val="500"/>
              </a:spcBef>
              <a:spcAft>
                <a:spcPts val="0"/>
              </a:spcAft>
              <a:buSzPts val="1600"/>
              <a:buNone/>
              <a:defRPr sz="1600">
                <a:solidFill>
                  <a:schemeClr val="lt1"/>
                </a:solidFill>
              </a:defRPr>
            </a:lvl5pPr>
            <a:lvl6pPr indent="-304800" lvl="5" marL="2743200" algn="l">
              <a:lnSpc>
                <a:spcPct val="100000"/>
              </a:lnSpc>
              <a:spcBef>
                <a:spcPts val="500"/>
              </a:spcBef>
              <a:spcAft>
                <a:spcPts val="0"/>
              </a:spcAft>
              <a:buClr>
                <a:schemeClr val="lt1"/>
              </a:buClr>
              <a:buSzPts val="1200"/>
              <a:buChar char="–"/>
              <a:defRPr sz="1600">
                <a:solidFill>
                  <a:schemeClr val="lt1"/>
                </a:solidFill>
              </a:defRPr>
            </a:lvl6pPr>
            <a:lvl7pPr indent="-304800" lvl="6" marL="3200400" algn="l">
              <a:lnSpc>
                <a:spcPct val="100000"/>
              </a:lnSpc>
              <a:spcBef>
                <a:spcPts val="500"/>
              </a:spcBef>
              <a:spcAft>
                <a:spcPts val="0"/>
              </a:spcAft>
              <a:buClr>
                <a:schemeClr val="lt1"/>
              </a:buClr>
              <a:buSzPts val="1200"/>
              <a:buChar char="•"/>
              <a:defRPr sz="1600">
                <a:solidFill>
                  <a:schemeClr val="lt1"/>
                </a:solidFill>
              </a:defRPr>
            </a:lvl7pPr>
            <a:lvl8pPr indent="-304800" lvl="7" marL="3657600" algn="l">
              <a:lnSpc>
                <a:spcPct val="100000"/>
              </a:lnSpc>
              <a:spcBef>
                <a:spcPts val="500"/>
              </a:spcBef>
              <a:spcAft>
                <a:spcPts val="0"/>
              </a:spcAft>
              <a:buClr>
                <a:schemeClr val="lt1"/>
              </a:buClr>
              <a:buSzPts val="1200"/>
              <a:buChar char="–"/>
              <a:defRPr sz="1600">
                <a:solidFill>
                  <a:schemeClr val="lt1"/>
                </a:solidFill>
              </a:defRPr>
            </a:lvl8pPr>
            <a:lvl9pPr indent="-304800" lvl="8" marL="4114800" algn="l">
              <a:lnSpc>
                <a:spcPct val="100000"/>
              </a:lnSpc>
              <a:spcBef>
                <a:spcPts val="500"/>
              </a:spcBef>
              <a:spcAft>
                <a:spcPts val="0"/>
              </a:spcAft>
              <a:buClr>
                <a:schemeClr val="lt1"/>
              </a:buClr>
              <a:buSzPts val="1200"/>
              <a:buChar char="•"/>
              <a:defRPr sz="1600">
                <a:solidFill>
                  <a:schemeClr val="lt1"/>
                </a:solidFill>
              </a:defRPr>
            </a:lvl9pPr>
          </a:lstStyle>
          <a:p/>
        </p:txBody>
      </p:sp>
    </p:spTree>
  </p:cSld>
  <p:clrMapOvr>
    <a:masterClrMapping/>
  </p:clrMapOvr>
  <p:extLst>
    <p:ext uri="{DCECCB84-F9BA-43D5-87BE-67443E8EF086}">
      <p15:sldGuideLst>
        <p15:guide id="1" pos="31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Title and Content - Confidential - Gradient - Dark">
  <p:cSld name="Content Confidential - Dark_1">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2">
            <a:alphaModFix/>
          </a:blip>
          <a:srcRect b="452" l="20" r="-19" t="1180"/>
          <a:stretch/>
        </p:blipFill>
        <p:spPr>
          <a:xfrm>
            <a:off x="-2250" y="0"/>
            <a:ext cx="12196526" cy="6858000"/>
          </a:xfrm>
          <a:prstGeom prst="rect">
            <a:avLst/>
          </a:prstGeom>
          <a:noFill/>
          <a:ln>
            <a:noFill/>
          </a:ln>
        </p:spPr>
      </p:pic>
      <p:sp>
        <p:nvSpPr>
          <p:cNvPr id="131" name="Google Shape;131;p21"/>
          <p:cNvSpPr txBox="1"/>
          <p:nvPr/>
        </p:nvSpPr>
        <p:spPr>
          <a:xfrm>
            <a:off x="6986819" y="6425950"/>
            <a:ext cx="4265100" cy="2769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lang="en-US" sz="1200">
                <a:solidFill>
                  <a:srgbClr val="D9D9D9"/>
                </a:solidFill>
              </a:rPr>
              <a:t>CONFIDENTIAL</a:t>
            </a:r>
            <a:endParaRPr sz="1200">
              <a:solidFill>
                <a:srgbClr val="D9D9D9"/>
              </a:solidFill>
            </a:endParaRPr>
          </a:p>
        </p:txBody>
      </p:sp>
      <p:sp>
        <p:nvSpPr>
          <p:cNvPr id="132" name="Google Shape;132;p21"/>
          <p:cNvSpPr txBox="1"/>
          <p:nvPr>
            <p:ph type="title"/>
          </p:nvPr>
        </p:nvSpPr>
        <p:spPr>
          <a:xfrm>
            <a:off x="282575" y="266700"/>
            <a:ext cx="11604600" cy="476400"/>
          </a:xfrm>
          <a:prstGeom prst="rect">
            <a:avLst/>
          </a:prstGeom>
          <a:noFill/>
          <a:ln>
            <a:noFill/>
          </a:ln>
        </p:spPr>
        <p:txBody>
          <a:bodyPr anchorCtr="0" anchor="t" bIns="91425" lIns="0" spcFirstLastPara="1" rIns="91425" wrap="square" tIns="0">
            <a:noAutofit/>
          </a:bodyPr>
          <a:lstStyle>
            <a:lvl1pPr lvl="0" rtl="0" algn="l">
              <a:lnSpc>
                <a:spcPct val="90000"/>
              </a:lnSpc>
              <a:spcBef>
                <a:spcPts val="0"/>
              </a:spcBef>
              <a:spcAft>
                <a:spcPts val="0"/>
              </a:spcAft>
              <a:buClr>
                <a:schemeClr val="lt1"/>
              </a:buClr>
              <a:buSzPts val="3200"/>
              <a:buFont typeface="Arial"/>
              <a:buNone/>
              <a:defRPr b="1" sz="3200">
                <a:solidFill>
                  <a:schemeClr val="l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33" name="Google Shape;133;p21"/>
          <p:cNvSpPr txBox="1"/>
          <p:nvPr>
            <p:ph idx="1" type="body"/>
          </p:nvPr>
        </p:nvSpPr>
        <p:spPr>
          <a:xfrm>
            <a:off x="282575" y="1092201"/>
            <a:ext cx="11604600" cy="5005500"/>
          </a:xfrm>
          <a:prstGeom prst="rect">
            <a:avLst/>
          </a:prstGeom>
          <a:noFill/>
          <a:ln>
            <a:noFill/>
          </a:ln>
        </p:spPr>
        <p:txBody>
          <a:bodyPr anchorCtr="0" anchor="t" bIns="45700" lIns="0" spcFirstLastPara="1" rIns="91425" wrap="square" tIns="45700">
            <a:noAutofit/>
          </a:bodyPr>
          <a:lstStyle>
            <a:lvl1pPr indent="-368300" lvl="0" marL="457200" rtl="0" algn="l">
              <a:lnSpc>
                <a:spcPct val="100000"/>
              </a:lnSpc>
              <a:spcBef>
                <a:spcPts val="1000"/>
              </a:spcBef>
              <a:spcAft>
                <a:spcPts val="0"/>
              </a:spcAft>
              <a:buClr>
                <a:schemeClr val="accent2"/>
              </a:buClr>
              <a:buSzPts val="2200"/>
              <a:buChar char="•"/>
              <a:defRPr>
                <a:solidFill>
                  <a:schemeClr val="lt1"/>
                </a:solidFill>
              </a:defRPr>
            </a:lvl1pPr>
            <a:lvl2pPr indent="-368300" lvl="1" marL="914400" rtl="0" algn="l">
              <a:lnSpc>
                <a:spcPct val="100000"/>
              </a:lnSpc>
              <a:spcBef>
                <a:spcPts val="500"/>
              </a:spcBef>
              <a:spcAft>
                <a:spcPts val="0"/>
              </a:spcAft>
              <a:buClr>
                <a:schemeClr val="accent2"/>
              </a:buClr>
              <a:buSzPts val="2200"/>
              <a:buChar char="–"/>
              <a:defRPr>
                <a:solidFill>
                  <a:schemeClr val="lt1"/>
                </a:solidFill>
              </a:defRPr>
            </a:lvl2pPr>
            <a:lvl3pPr indent="-368300" lvl="2" marL="1371600" rtl="0" algn="l">
              <a:lnSpc>
                <a:spcPct val="100000"/>
              </a:lnSpc>
              <a:spcBef>
                <a:spcPts val="500"/>
              </a:spcBef>
              <a:spcAft>
                <a:spcPts val="0"/>
              </a:spcAft>
              <a:buClr>
                <a:schemeClr val="accent2"/>
              </a:buClr>
              <a:buSzPts val="2200"/>
              <a:buChar char="•"/>
              <a:defRPr>
                <a:solidFill>
                  <a:schemeClr val="lt1"/>
                </a:solidFill>
              </a:defRPr>
            </a:lvl3pPr>
            <a:lvl4pPr indent="-368300" lvl="3" marL="1828800" rtl="0" algn="l">
              <a:lnSpc>
                <a:spcPct val="100000"/>
              </a:lnSpc>
              <a:spcBef>
                <a:spcPts val="500"/>
              </a:spcBef>
              <a:spcAft>
                <a:spcPts val="0"/>
              </a:spcAft>
              <a:buClr>
                <a:schemeClr val="accent2"/>
              </a:buClr>
              <a:buSzPts val="2200"/>
              <a:buChar char="–"/>
              <a:defRPr>
                <a:solidFill>
                  <a:schemeClr val="lt1"/>
                </a:solidFill>
              </a:defRPr>
            </a:lvl4pPr>
            <a:lvl5pPr indent="-368300" lvl="4" marL="2286000" rtl="0" algn="l">
              <a:lnSpc>
                <a:spcPct val="100000"/>
              </a:lnSpc>
              <a:spcBef>
                <a:spcPts val="500"/>
              </a:spcBef>
              <a:spcAft>
                <a:spcPts val="0"/>
              </a:spcAft>
              <a:buClr>
                <a:schemeClr val="accent2"/>
              </a:buClr>
              <a:buSzPts val="2200"/>
              <a:buChar char="•"/>
              <a:defRPr>
                <a:solidFill>
                  <a:schemeClr val="lt1"/>
                </a:solidFill>
              </a:defRPr>
            </a:lvl5pPr>
            <a:lvl6pPr indent="-368300" lvl="5" marL="2743200" rtl="0" algn="l">
              <a:lnSpc>
                <a:spcPct val="100000"/>
              </a:lnSpc>
              <a:spcBef>
                <a:spcPts val="500"/>
              </a:spcBef>
              <a:spcAft>
                <a:spcPts val="0"/>
              </a:spcAft>
              <a:buClr>
                <a:schemeClr val="accent2"/>
              </a:buClr>
              <a:buSzPts val="2200"/>
              <a:buChar char="–"/>
              <a:defRPr>
                <a:solidFill>
                  <a:schemeClr val="lt1"/>
                </a:solidFill>
              </a:defRPr>
            </a:lvl6pPr>
            <a:lvl7pPr indent="-368300" lvl="6" marL="3200400" rtl="0" algn="l">
              <a:lnSpc>
                <a:spcPct val="100000"/>
              </a:lnSpc>
              <a:spcBef>
                <a:spcPts val="500"/>
              </a:spcBef>
              <a:spcAft>
                <a:spcPts val="0"/>
              </a:spcAft>
              <a:buSzPts val="2200"/>
              <a:buChar char="•"/>
              <a:defRPr>
                <a:solidFill>
                  <a:schemeClr val="lt1"/>
                </a:solidFill>
              </a:defRPr>
            </a:lvl7pPr>
            <a:lvl8pPr indent="-368300" lvl="7" marL="3657600" rtl="0" algn="l">
              <a:lnSpc>
                <a:spcPct val="100000"/>
              </a:lnSpc>
              <a:spcBef>
                <a:spcPts val="500"/>
              </a:spcBef>
              <a:spcAft>
                <a:spcPts val="0"/>
              </a:spcAft>
              <a:buClr>
                <a:schemeClr val="accent2"/>
              </a:buClr>
              <a:buSzPts val="2200"/>
              <a:buChar char="–"/>
              <a:defRPr>
                <a:solidFill>
                  <a:schemeClr val="lt1"/>
                </a:solidFill>
              </a:defRPr>
            </a:lvl8pPr>
            <a:lvl9pPr indent="-368300" lvl="8" marL="4114800" rtl="0" algn="l">
              <a:lnSpc>
                <a:spcPct val="100000"/>
              </a:lnSpc>
              <a:spcBef>
                <a:spcPts val="500"/>
              </a:spcBef>
              <a:spcAft>
                <a:spcPts val="0"/>
              </a:spcAft>
              <a:buSzPts val="2200"/>
              <a:buChar char="•"/>
              <a:defRPr>
                <a:solidFill>
                  <a:schemeClr val="lt1"/>
                </a:solidFill>
              </a:defRPr>
            </a:lvl9pPr>
          </a:lstStyle>
          <a:p/>
        </p:txBody>
      </p:sp>
      <p:pic>
        <p:nvPicPr>
          <p:cNvPr id="134" name="Google Shape;134;p21"/>
          <p:cNvPicPr preferRelativeResize="0"/>
          <p:nvPr/>
        </p:nvPicPr>
        <p:blipFill rotWithShape="1">
          <a:blip r:embed="rId3">
            <a:alphaModFix/>
          </a:blip>
          <a:srcRect b="0" l="0" r="0" t="0"/>
          <a:stretch/>
        </p:blipFill>
        <p:spPr>
          <a:xfrm>
            <a:off x="184371" y="6249428"/>
            <a:ext cx="1893207" cy="556501"/>
          </a:xfrm>
          <a:prstGeom prst="rect">
            <a:avLst/>
          </a:prstGeom>
          <a:noFill/>
          <a:ln>
            <a:noFill/>
          </a:ln>
        </p:spPr>
      </p:pic>
      <p:sp>
        <p:nvSpPr>
          <p:cNvPr id="135" name="Google Shape;135;p21"/>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D9D9D9"/>
                </a:solidFill>
              </a:rPr>
              <a:t>‹#›</a:t>
            </a:fld>
            <a:endParaRPr sz="1333">
              <a:solidFill>
                <a:srgbClr val="D9D9D9"/>
              </a:solidFill>
            </a:endParaRPr>
          </a:p>
        </p:txBody>
      </p:sp>
      <p:cxnSp>
        <p:nvCxnSpPr>
          <p:cNvPr id="136" name="Google Shape;136;p21"/>
          <p:cNvCxnSpPr/>
          <p:nvPr/>
        </p:nvCxnSpPr>
        <p:spPr>
          <a:xfrm>
            <a:off x="11409680" y="6424154"/>
            <a:ext cx="0" cy="280500"/>
          </a:xfrm>
          <a:prstGeom prst="straightConnector1">
            <a:avLst/>
          </a:prstGeom>
          <a:noFill/>
          <a:ln cap="flat" cmpd="sng" w="9525">
            <a:solidFill>
              <a:srgbClr val="D9D9D9"/>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 End Slide - Dark">
  <p:cSld name="End Slide - Dark">
    <p:spTree>
      <p:nvGrpSpPr>
        <p:cNvPr id="137" name="Shape 137"/>
        <p:cNvGrpSpPr/>
        <p:nvPr/>
      </p:nvGrpSpPr>
      <p:grpSpPr>
        <a:xfrm>
          <a:off x="0" y="0"/>
          <a:ext cx="0" cy="0"/>
          <a:chOff x="0" y="0"/>
          <a:chExt cx="0" cy="0"/>
        </a:xfrm>
      </p:grpSpPr>
      <p:sp>
        <p:nvSpPr>
          <p:cNvPr id="138" name="Google Shape;138;p22"/>
          <p:cNvSpPr/>
          <p:nvPr/>
        </p:nvSpPr>
        <p:spPr>
          <a:xfrm>
            <a:off x="0" y="0"/>
            <a:ext cx="12192000" cy="6858000"/>
          </a:xfrm>
          <a:prstGeom prst="rect">
            <a:avLst/>
          </a:prstGeom>
          <a:solidFill>
            <a:srgbClr val="0D092D"/>
          </a:solidFill>
          <a:ln cap="flat" cmpd="sng" w="12700">
            <a:solidFill>
              <a:srgbClr val="0042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 name="Google Shape;139;p22"/>
          <p:cNvSpPr txBox="1"/>
          <p:nvPr>
            <p:ph type="title"/>
          </p:nvPr>
        </p:nvSpPr>
        <p:spPr>
          <a:xfrm>
            <a:off x="6719978" y="2629622"/>
            <a:ext cx="4695300" cy="13257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4400"/>
              <a:buFont typeface="Arial"/>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0" name="Google Shape;140;p22"/>
          <p:cNvPicPr preferRelativeResize="0"/>
          <p:nvPr/>
        </p:nvPicPr>
        <p:blipFill rotWithShape="1">
          <a:blip r:embed="rId2">
            <a:alphaModFix/>
          </a:blip>
          <a:srcRect b="12853" l="37256" r="0" t="12367"/>
          <a:stretch/>
        </p:blipFill>
        <p:spPr>
          <a:xfrm>
            <a:off x="-1" y="0"/>
            <a:ext cx="6223656" cy="6857999"/>
          </a:xfrm>
          <a:prstGeom prst="rect">
            <a:avLst/>
          </a:prstGeom>
          <a:noFill/>
          <a:ln>
            <a:noFill/>
          </a:ln>
        </p:spPr>
      </p:pic>
      <p:pic>
        <p:nvPicPr>
          <p:cNvPr id="141" name="Google Shape;141;p22"/>
          <p:cNvPicPr preferRelativeResize="0"/>
          <p:nvPr/>
        </p:nvPicPr>
        <p:blipFill rotWithShape="1">
          <a:blip r:embed="rId3">
            <a:alphaModFix/>
          </a:blip>
          <a:srcRect b="0" l="0" r="0" t="0"/>
          <a:stretch/>
        </p:blipFill>
        <p:spPr>
          <a:xfrm>
            <a:off x="239364" y="2578766"/>
            <a:ext cx="4583005" cy="134740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 End Slide - Light">
  <p:cSld name="End Slide - Light">
    <p:spTree>
      <p:nvGrpSpPr>
        <p:cNvPr id="142" name="Shape 142"/>
        <p:cNvGrpSpPr/>
        <p:nvPr/>
      </p:nvGrpSpPr>
      <p:grpSpPr>
        <a:xfrm>
          <a:off x="0" y="0"/>
          <a:ext cx="0" cy="0"/>
          <a:chOff x="0" y="0"/>
          <a:chExt cx="0" cy="0"/>
        </a:xfrm>
      </p:grpSpPr>
      <p:sp>
        <p:nvSpPr>
          <p:cNvPr id="143" name="Google Shape;143;p23"/>
          <p:cNvSpPr/>
          <p:nvPr/>
        </p:nvSpPr>
        <p:spPr>
          <a:xfrm>
            <a:off x="0" y="0"/>
            <a:ext cx="12192000" cy="6858000"/>
          </a:xfrm>
          <a:prstGeom prst="rect">
            <a:avLst/>
          </a:prstGeom>
          <a:noFill/>
          <a:ln cap="flat" cmpd="sng" w="12700">
            <a:solidFill>
              <a:srgbClr val="0042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4" name="Google Shape;144;p23"/>
          <p:cNvSpPr txBox="1"/>
          <p:nvPr>
            <p:ph type="title"/>
          </p:nvPr>
        </p:nvSpPr>
        <p:spPr>
          <a:xfrm>
            <a:off x="6719978" y="2629622"/>
            <a:ext cx="4695300" cy="13257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accent1"/>
              </a:buClr>
              <a:buSzPts val="4400"/>
              <a:buFont typeface="Arial"/>
              <a:buNone/>
              <a:defRPr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5" name="Google Shape;145;p23"/>
          <p:cNvPicPr preferRelativeResize="0"/>
          <p:nvPr/>
        </p:nvPicPr>
        <p:blipFill rotWithShape="1">
          <a:blip r:embed="rId2">
            <a:alphaModFix/>
          </a:blip>
          <a:srcRect b="12853" l="37256" r="0" t="12367"/>
          <a:stretch/>
        </p:blipFill>
        <p:spPr>
          <a:xfrm>
            <a:off x="-1" y="0"/>
            <a:ext cx="6223656" cy="6857999"/>
          </a:xfrm>
          <a:prstGeom prst="rect">
            <a:avLst/>
          </a:prstGeom>
          <a:noFill/>
          <a:ln>
            <a:noFill/>
          </a:ln>
        </p:spPr>
      </p:pic>
      <p:pic>
        <p:nvPicPr>
          <p:cNvPr id="146" name="Google Shape;146;p23"/>
          <p:cNvPicPr preferRelativeResize="0"/>
          <p:nvPr/>
        </p:nvPicPr>
        <p:blipFill rotWithShape="1">
          <a:blip r:embed="rId3">
            <a:alphaModFix/>
          </a:blip>
          <a:srcRect b="0" l="0" r="0" t="0"/>
          <a:stretch/>
        </p:blipFill>
        <p:spPr>
          <a:xfrm>
            <a:off x="239364" y="2578766"/>
            <a:ext cx="4583004" cy="134740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Title Slide Cloud - Light">
  <p:cSld name="Title Slide 3 - Light">
    <p:spTree>
      <p:nvGrpSpPr>
        <p:cNvPr id="22" name="Shape 22"/>
        <p:cNvGrpSpPr/>
        <p:nvPr/>
      </p:nvGrpSpPr>
      <p:grpSpPr>
        <a:xfrm>
          <a:off x="0" y="0"/>
          <a:ext cx="0" cy="0"/>
          <a:chOff x="0" y="0"/>
          <a:chExt cx="0" cy="0"/>
        </a:xfrm>
      </p:grpSpPr>
      <p:sp>
        <p:nvSpPr>
          <p:cNvPr id="23" name="Google Shape;23;p4"/>
          <p:cNvSpPr txBox="1"/>
          <p:nvPr>
            <p:ph type="title"/>
          </p:nvPr>
        </p:nvSpPr>
        <p:spPr>
          <a:xfrm>
            <a:off x="495300" y="2560680"/>
            <a:ext cx="7368600" cy="2161200"/>
          </a:xfrm>
          <a:prstGeom prst="rect">
            <a:avLst/>
          </a:prstGeom>
          <a:noFill/>
          <a:ln>
            <a:noFill/>
          </a:ln>
        </p:spPr>
        <p:txBody>
          <a:bodyPr anchorCtr="0" anchor="ctr" bIns="45700" lIns="0" spcFirstLastPara="1" rIns="91425" wrap="square" tIns="45700">
            <a:noAutofit/>
          </a:bodyPr>
          <a:lstStyle>
            <a:lvl1pPr lvl="0" algn="l">
              <a:lnSpc>
                <a:spcPct val="90000"/>
              </a:lnSpc>
              <a:spcBef>
                <a:spcPts val="0"/>
              </a:spcBef>
              <a:spcAft>
                <a:spcPts val="0"/>
              </a:spcAft>
              <a:buClr>
                <a:schemeClr val="dk1"/>
              </a:buClr>
              <a:buSzPts val="6000"/>
              <a:buFont typeface="Arial"/>
              <a:buNone/>
              <a:defRPr b="1"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 name="Google Shape;24;p4"/>
          <p:cNvPicPr preferRelativeResize="0"/>
          <p:nvPr/>
        </p:nvPicPr>
        <p:blipFill rotWithShape="1">
          <a:blip r:embed="rId2">
            <a:alphaModFix/>
          </a:blip>
          <a:srcRect b="0" l="0" r="0" t="0"/>
          <a:stretch/>
        </p:blipFill>
        <p:spPr>
          <a:xfrm>
            <a:off x="136107" y="0"/>
            <a:ext cx="5538656" cy="1624672"/>
          </a:xfrm>
          <a:prstGeom prst="rect">
            <a:avLst/>
          </a:prstGeom>
          <a:noFill/>
          <a:ln>
            <a:noFill/>
          </a:ln>
        </p:spPr>
      </p:pic>
      <p:sp>
        <p:nvSpPr>
          <p:cNvPr id="25" name="Google Shape;25;p4"/>
          <p:cNvSpPr txBox="1"/>
          <p:nvPr>
            <p:ph idx="1" type="body"/>
          </p:nvPr>
        </p:nvSpPr>
        <p:spPr>
          <a:xfrm>
            <a:off x="495300" y="4721793"/>
            <a:ext cx="5600700" cy="17394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2200"/>
              <a:buNone/>
              <a:defRPr/>
            </a:lvl1pPr>
            <a:lvl2pPr indent="-228600" lvl="1" marL="914400" algn="l">
              <a:lnSpc>
                <a:spcPct val="100000"/>
              </a:lnSpc>
              <a:spcBef>
                <a:spcPts val="500"/>
              </a:spcBef>
              <a:spcAft>
                <a:spcPts val="0"/>
              </a:spcAft>
              <a:buSzPts val="2000"/>
              <a:buNone/>
              <a:defRPr sz="2000"/>
            </a:lvl2pPr>
            <a:lvl3pPr indent="-228600" lvl="2" marL="1371600" algn="l">
              <a:lnSpc>
                <a:spcPct val="100000"/>
              </a:lnSpc>
              <a:spcBef>
                <a:spcPts val="500"/>
              </a:spcBef>
              <a:spcAft>
                <a:spcPts val="0"/>
              </a:spcAft>
              <a:buSzPts val="2000"/>
              <a:buNone/>
              <a:defRPr sz="2000"/>
            </a:lvl3pPr>
            <a:lvl4pPr indent="-228600" lvl="3" marL="1828800" algn="l">
              <a:lnSpc>
                <a:spcPct val="100000"/>
              </a:lnSpc>
              <a:spcBef>
                <a:spcPts val="500"/>
              </a:spcBef>
              <a:spcAft>
                <a:spcPts val="0"/>
              </a:spcAft>
              <a:buSzPts val="1800"/>
              <a:buNone/>
              <a:defRPr sz="1800"/>
            </a:lvl4pPr>
            <a:lvl5pPr indent="-228600" lvl="4" marL="2286000" algn="l">
              <a:lnSpc>
                <a:spcPct val="100000"/>
              </a:lnSpc>
              <a:spcBef>
                <a:spcPts val="500"/>
              </a:spcBef>
              <a:spcAft>
                <a:spcPts val="0"/>
              </a:spcAft>
              <a:buSzPts val="1800"/>
              <a:buNone/>
              <a:defRPr sz="1800"/>
            </a:lvl5pPr>
            <a:lvl6pPr indent="-330200" lvl="5" marL="2743200" algn="l">
              <a:lnSpc>
                <a:spcPct val="100000"/>
              </a:lnSpc>
              <a:spcBef>
                <a:spcPts val="500"/>
              </a:spcBef>
              <a:spcAft>
                <a:spcPts val="0"/>
              </a:spcAft>
              <a:buClr>
                <a:schemeClr val="dk1"/>
              </a:buClr>
              <a:buSzPts val="1600"/>
              <a:buChar char="–"/>
              <a:defRPr sz="1600"/>
            </a:lvl6pPr>
            <a:lvl7pPr indent="-330200" lvl="6" marL="3200400" algn="l">
              <a:lnSpc>
                <a:spcPct val="100000"/>
              </a:lnSpc>
              <a:spcBef>
                <a:spcPts val="500"/>
              </a:spcBef>
              <a:spcAft>
                <a:spcPts val="0"/>
              </a:spcAft>
              <a:buClr>
                <a:schemeClr val="dk1"/>
              </a:buClr>
              <a:buSzPts val="1600"/>
              <a:buChar char="•"/>
              <a:defRPr sz="1600"/>
            </a:lvl7pPr>
            <a:lvl8pPr indent="-330200" lvl="7" marL="3657600" algn="l">
              <a:lnSpc>
                <a:spcPct val="100000"/>
              </a:lnSpc>
              <a:spcBef>
                <a:spcPts val="500"/>
              </a:spcBef>
              <a:spcAft>
                <a:spcPts val="0"/>
              </a:spcAft>
              <a:buClr>
                <a:schemeClr val="dk1"/>
              </a:buClr>
              <a:buSzPts val="1600"/>
              <a:buChar char="–"/>
              <a:defRPr sz="1600"/>
            </a:lvl8pPr>
            <a:lvl9pPr indent="-330200" lvl="8" marL="4114800" algn="l">
              <a:lnSpc>
                <a:spcPct val="100000"/>
              </a:lnSpc>
              <a:spcBef>
                <a:spcPts val="500"/>
              </a:spcBef>
              <a:spcAft>
                <a:spcPts val="0"/>
              </a:spcAft>
              <a:buClr>
                <a:schemeClr val="dk1"/>
              </a:buClr>
              <a:buSzPts val="1600"/>
              <a:buChar char="•"/>
              <a:defRPr sz="1600"/>
            </a:lvl9pPr>
          </a:lstStyle>
          <a:p/>
        </p:txBody>
      </p:sp>
      <p:pic>
        <p:nvPicPr>
          <p:cNvPr id="26" name="Google Shape;26;p4"/>
          <p:cNvPicPr preferRelativeResize="0"/>
          <p:nvPr/>
        </p:nvPicPr>
        <p:blipFill rotWithShape="1">
          <a:blip r:embed="rId3">
            <a:alphaModFix/>
          </a:blip>
          <a:srcRect b="0" l="1864" r="0" t="0"/>
          <a:stretch/>
        </p:blipFill>
        <p:spPr>
          <a:xfrm>
            <a:off x="227425" y="0"/>
            <a:ext cx="11964575" cy="6858000"/>
          </a:xfrm>
          <a:prstGeom prst="rect">
            <a:avLst/>
          </a:prstGeom>
          <a:noFill/>
          <a:ln>
            <a:noFill/>
          </a:ln>
        </p:spPr>
      </p:pic>
    </p:spTree>
  </p:cSld>
  <p:clrMapOvr>
    <a:masterClrMapping/>
  </p:clrMapOvr>
  <p:extLst>
    <p:ext uri="{DCECCB84-F9BA-43D5-87BE-67443E8EF086}">
      <p15:sldGuideLst>
        <p15:guide id="1" pos="3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Title Slide Cloud - Dark">
  <p:cSld name="Title Slide 3 - Dark">
    <p:spTree>
      <p:nvGrpSpPr>
        <p:cNvPr id="27" name="Shape 27"/>
        <p:cNvGrpSpPr/>
        <p:nvPr/>
      </p:nvGrpSpPr>
      <p:grpSpPr>
        <a:xfrm>
          <a:off x="0" y="0"/>
          <a:ext cx="0" cy="0"/>
          <a:chOff x="0" y="0"/>
          <a:chExt cx="0" cy="0"/>
        </a:xfrm>
      </p:grpSpPr>
      <p:sp>
        <p:nvSpPr>
          <p:cNvPr id="28" name="Google Shape;28;p5"/>
          <p:cNvSpPr/>
          <p:nvPr/>
        </p:nvSpPr>
        <p:spPr>
          <a:xfrm>
            <a:off x="0" y="0"/>
            <a:ext cx="12192000" cy="6858000"/>
          </a:xfrm>
          <a:prstGeom prst="rect">
            <a:avLst/>
          </a:prstGeom>
          <a:solidFill>
            <a:srgbClr val="0D09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9" name="Google Shape;29;p5"/>
          <p:cNvPicPr preferRelativeResize="0"/>
          <p:nvPr/>
        </p:nvPicPr>
        <p:blipFill rotWithShape="1">
          <a:blip r:embed="rId2">
            <a:alphaModFix/>
          </a:blip>
          <a:srcRect b="0" l="1864" r="0" t="0"/>
          <a:stretch/>
        </p:blipFill>
        <p:spPr>
          <a:xfrm>
            <a:off x="227425" y="0"/>
            <a:ext cx="11964575" cy="6858000"/>
          </a:xfrm>
          <a:prstGeom prst="rect">
            <a:avLst/>
          </a:prstGeom>
          <a:noFill/>
          <a:ln>
            <a:noFill/>
          </a:ln>
        </p:spPr>
      </p:pic>
      <p:sp>
        <p:nvSpPr>
          <p:cNvPr id="30" name="Google Shape;30;p5"/>
          <p:cNvSpPr txBox="1"/>
          <p:nvPr>
            <p:ph type="title"/>
          </p:nvPr>
        </p:nvSpPr>
        <p:spPr>
          <a:xfrm>
            <a:off x="495300" y="2560680"/>
            <a:ext cx="7494900" cy="2161200"/>
          </a:xfrm>
          <a:prstGeom prst="rect">
            <a:avLst/>
          </a:prstGeom>
          <a:noFill/>
          <a:ln>
            <a:noFill/>
          </a:ln>
        </p:spPr>
        <p:txBody>
          <a:bodyPr anchorCtr="0" anchor="ctr" bIns="45700" lIns="0" spcFirstLastPara="1" rIns="91425" wrap="square" tIns="45700">
            <a:noAutofit/>
          </a:bodyPr>
          <a:lstStyle>
            <a:lvl1pPr lvl="0" rtl="0" algn="l">
              <a:lnSpc>
                <a:spcPct val="90000"/>
              </a:lnSpc>
              <a:spcBef>
                <a:spcPts val="0"/>
              </a:spcBef>
              <a:spcAft>
                <a:spcPts val="0"/>
              </a:spcAft>
              <a:buClr>
                <a:schemeClr val="lt1"/>
              </a:buClr>
              <a:buSzPts val="6000"/>
              <a:buFont typeface="Arial"/>
              <a:buNone/>
              <a:defRPr b="1" sz="6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1" name="Google Shape;31;p5"/>
          <p:cNvPicPr preferRelativeResize="0"/>
          <p:nvPr/>
        </p:nvPicPr>
        <p:blipFill rotWithShape="1">
          <a:blip r:embed="rId3">
            <a:alphaModFix/>
          </a:blip>
          <a:srcRect b="0" l="0" r="0" t="0"/>
          <a:stretch/>
        </p:blipFill>
        <p:spPr>
          <a:xfrm>
            <a:off x="129071" y="0"/>
            <a:ext cx="5526092" cy="1624672"/>
          </a:xfrm>
          <a:prstGeom prst="rect">
            <a:avLst/>
          </a:prstGeom>
          <a:noFill/>
          <a:ln>
            <a:noFill/>
          </a:ln>
        </p:spPr>
      </p:pic>
      <p:sp>
        <p:nvSpPr>
          <p:cNvPr id="32" name="Google Shape;32;p5"/>
          <p:cNvSpPr txBox="1"/>
          <p:nvPr>
            <p:ph idx="1" type="body"/>
          </p:nvPr>
        </p:nvSpPr>
        <p:spPr>
          <a:xfrm>
            <a:off x="495300" y="4721793"/>
            <a:ext cx="5600700" cy="17394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1000"/>
              </a:spcBef>
              <a:spcAft>
                <a:spcPts val="0"/>
              </a:spcAft>
              <a:buSzPts val="2200"/>
              <a:buNone/>
              <a:defRPr>
                <a:solidFill>
                  <a:schemeClr val="lt1"/>
                </a:solidFill>
              </a:defRPr>
            </a:lvl1pPr>
            <a:lvl2pPr indent="-228600" lvl="1" marL="914400" rtl="0" algn="l">
              <a:lnSpc>
                <a:spcPct val="100000"/>
              </a:lnSpc>
              <a:spcBef>
                <a:spcPts val="500"/>
              </a:spcBef>
              <a:spcAft>
                <a:spcPts val="0"/>
              </a:spcAft>
              <a:buSzPts val="2200"/>
              <a:buNone/>
              <a:defRPr>
                <a:solidFill>
                  <a:schemeClr val="lt1"/>
                </a:solidFill>
              </a:defRPr>
            </a:lvl2pPr>
            <a:lvl3pPr indent="-228600" lvl="2" marL="1371600" rtl="0" algn="l">
              <a:lnSpc>
                <a:spcPct val="100000"/>
              </a:lnSpc>
              <a:spcBef>
                <a:spcPts val="500"/>
              </a:spcBef>
              <a:spcAft>
                <a:spcPts val="0"/>
              </a:spcAft>
              <a:buSzPts val="2200"/>
              <a:buNone/>
              <a:defRPr>
                <a:solidFill>
                  <a:schemeClr val="lt1"/>
                </a:solidFill>
              </a:defRPr>
            </a:lvl3pPr>
            <a:lvl4pPr indent="-228600" lvl="3" marL="1828800" rtl="0" algn="l">
              <a:lnSpc>
                <a:spcPct val="100000"/>
              </a:lnSpc>
              <a:spcBef>
                <a:spcPts val="500"/>
              </a:spcBef>
              <a:spcAft>
                <a:spcPts val="0"/>
              </a:spcAft>
              <a:buSzPts val="2200"/>
              <a:buNone/>
              <a:defRPr>
                <a:solidFill>
                  <a:schemeClr val="lt1"/>
                </a:solidFill>
              </a:defRPr>
            </a:lvl4pPr>
            <a:lvl5pPr indent="-228600" lvl="4" marL="2286000" rtl="0" algn="l">
              <a:lnSpc>
                <a:spcPct val="100000"/>
              </a:lnSpc>
              <a:spcBef>
                <a:spcPts val="500"/>
              </a:spcBef>
              <a:spcAft>
                <a:spcPts val="0"/>
              </a:spcAft>
              <a:buSzPts val="2200"/>
              <a:buNone/>
              <a:defRPr>
                <a:solidFill>
                  <a:schemeClr val="lt1"/>
                </a:solidFill>
              </a:defRPr>
            </a:lvl5pPr>
            <a:lvl6pPr indent="-330200" lvl="5" marL="2743200" rtl="0" algn="l">
              <a:lnSpc>
                <a:spcPct val="100000"/>
              </a:lnSpc>
              <a:spcBef>
                <a:spcPts val="500"/>
              </a:spcBef>
              <a:spcAft>
                <a:spcPts val="0"/>
              </a:spcAft>
              <a:buClr>
                <a:schemeClr val="dk1"/>
              </a:buClr>
              <a:buSzPts val="1600"/>
              <a:buChar char="–"/>
              <a:defRPr sz="1600"/>
            </a:lvl6pPr>
            <a:lvl7pPr indent="-330200" lvl="6" marL="3200400" rtl="0" algn="l">
              <a:lnSpc>
                <a:spcPct val="100000"/>
              </a:lnSpc>
              <a:spcBef>
                <a:spcPts val="500"/>
              </a:spcBef>
              <a:spcAft>
                <a:spcPts val="0"/>
              </a:spcAft>
              <a:buClr>
                <a:schemeClr val="dk1"/>
              </a:buClr>
              <a:buSzPts val="1600"/>
              <a:buChar char="•"/>
              <a:defRPr sz="1600"/>
            </a:lvl7pPr>
            <a:lvl8pPr indent="-330200" lvl="7" marL="3657600" rtl="0" algn="l">
              <a:lnSpc>
                <a:spcPct val="100000"/>
              </a:lnSpc>
              <a:spcBef>
                <a:spcPts val="500"/>
              </a:spcBef>
              <a:spcAft>
                <a:spcPts val="0"/>
              </a:spcAft>
              <a:buClr>
                <a:schemeClr val="dk1"/>
              </a:buClr>
              <a:buSzPts val="1600"/>
              <a:buChar char="–"/>
              <a:defRPr sz="1600"/>
            </a:lvl8pPr>
            <a:lvl9pPr indent="-330200" lvl="8" marL="4114800" rtl="0" algn="l">
              <a:lnSpc>
                <a:spcPct val="100000"/>
              </a:lnSpc>
              <a:spcBef>
                <a:spcPts val="500"/>
              </a:spcBef>
              <a:spcAft>
                <a:spcPts val="0"/>
              </a:spcAft>
              <a:buClr>
                <a:schemeClr val="dk1"/>
              </a:buClr>
              <a:buSzPts val="1600"/>
              <a:buChar char="•"/>
              <a:defRPr sz="1600"/>
            </a:lvl9pPr>
          </a:lstStyle>
          <a:p/>
        </p:txBody>
      </p:sp>
    </p:spTree>
  </p:cSld>
  <p:clrMapOvr>
    <a:masterClrMapping/>
  </p:clrMapOvr>
  <p:extLst>
    <p:ext uri="{DCECCB84-F9BA-43D5-87BE-67443E8EF086}">
      <p15:sldGuideLst>
        <p15:guide id="1" pos="3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Quote - Dark">
  <p:cSld name="Quote">
    <p:spTree>
      <p:nvGrpSpPr>
        <p:cNvPr id="33" name="Shape 33"/>
        <p:cNvGrpSpPr/>
        <p:nvPr/>
      </p:nvGrpSpPr>
      <p:grpSpPr>
        <a:xfrm>
          <a:off x="0" y="0"/>
          <a:ext cx="0" cy="0"/>
          <a:chOff x="0" y="0"/>
          <a:chExt cx="0" cy="0"/>
        </a:xfrm>
      </p:grpSpPr>
      <p:sp>
        <p:nvSpPr>
          <p:cNvPr id="34" name="Google Shape;34;p6"/>
          <p:cNvSpPr/>
          <p:nvPr/>
        </p:nvSpPr>
        <p:spPr>
          <a:xfrm>
            <a:off x="0" y="0"/>
            <a:ext cx="12192000" cy="6858000"/>
          </a:xfrm>
          <a:prstGeom prst="rect">
            <a:avLst/>
          </a:prstGeom>
          <a:solidFill>
            <a:srgbClr val="0D09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sp>
        <p:nvSpPr>
          <p:cNvPr id="35" name="Google Shape;35;p6"/>
          <p:cNvSpPr txBox="1"/>
          <p:nvPr>
            <p:ph type="title"/>
          </p:nvPr>
        </p:nvSpPr>
        <p:spPr>
          <a:xfrm>
            <a:off x="344609" y="2501835"/>
            <a:ext cx="5584200" cy="1325700"/>
          </a:xfrm>
          <a:prstGeom prst="rect">
            <a:avLst/>
          </a:prstGeom>
          <a:noFill/>
          <a:ln>
            <a:noFill/>
          </a:ln>
        </p:spPr>
        <p:txBody>
          <a:bodyPr anchorCtr="0" anchor="ctr" bIns="45700" lIns="0" spcFirstLastPara="1" rIns="91425" wrap="square" tIns="45700">
            <a:noAutofit/>
          </a:bodyPr>
          <a:lstStyle>
            <a:lvl1pPr lvl="0" algn="l">
              <a:lnSpc>
                <a:spcPct val="80000"/>
              </a:lnSpc>
              <a:spcBef>
                <a:spcPts val="0"/>
              </a:spcBef>
              <a:spcAft>
                <a:spcPts val="0"/>
              </a:spcAft>
              <a:buClr>
                <a:schemeClr val="accent2"/>
              </a:buClr>
              <a:buSzPts val="5400"/>
              <a:buFont typeface="Arial"/>
              <a:buNone/>
              <a:defRPr b="1" sz="54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D9D9D9"/>
                </a:solidFill>
              </a:rPr>
              <a:t>‹#›</a:t>
            </a:fld>
            <a:endParaRPr sz="1333">
              <a:solidFill>
                <a:srgbClr val="D9D9D9"/>
              </a:solidFill>
            </a:endParaRPr>
          </a:p>
        </p:txBody>
      </p:sp>
      <p:pic>
        <p:nvPicPr>
          <p:cNvPr id="37" name="Google Shape;37;p6"/>
          <p:cNvPicPr preferRelativeResize="0"/>
          <p:nvPr/>
        </p:nvPicPr>
        <p:blipFill rotWithShape="1">
          <a:blip r:embed="rId2">
            <a:alphaModFix/>
          </a:blip>
          <a:srcRect b="0" l="0" r="0" t="0"/>
          <a:stretch/>
        </p:blipFill>
        <p:spPr>
          <a:xfrm>
            <a:off x="184371" y="6249428"/>
            <a:ext cx="1893207" cy="5565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Section Break - Dark">
  <p:cSld name="Quote_2">
    <p:spTree>
      <p:nvGrpSpPr>
        <p:cNvPr id="38" name="Shape 38"/>
        <p:cNvGrpSpPr/>
        <p:nvPr/>
      </p:nvGrpSpPr>
      <p:grpSpPr>
        <a:xfrm>
          <a:off x="0" y="0"/>
          <a:ext cx="0" cy="0"/>
          <a:chOff x="0" y="0"/>
          <a:chExt cx="0" cy="0"/>
        </a:xfrm>
      </p:grpSpPr>
      <p:sp>
        <p:nvSpPr>
          <p:cNvPr id="39" name="Google Shape;39;p7"/>
          <p:cNvSpPr/>
          <p:nvPr/>
        </p:nvSpPr>
        <p:spPr>
          <a:xfrm>
            <a:off x="0" y="0"/>
            <a:ext cx="12192000" cy="6858000"/>
          </a:xfrm>
          <a:prstGeom prst="rect">
            <a:avLst/>
          </a:prstGeom>
          <a:solidFill>
            <a:srgbClr val="0D09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2"/>
              </a:solidFill>
              <a:latin typeface="Arial"/>
              <a:ea typeface="Arial"/>
              <a:cs typeface="Arial"/>
              <a:sym typeface="Arial"/>
            </a:endParaRPr>
          </a:p>
        </p:txBody>
      </p:sp>
      <p:pic>
        <p:nvPicPr>
          <p:cNvPr id="40" name="Google Shape;40;p7"/>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1" name="Google Shape;41;p7"/>
          <p:cNvSpPr txBox="1"/>
          <p:nvPr>
            <p:ph type="title"/>
          </p:nvPr>
        </p:nvSpPr>
        <p:spPr>
          <a:xfrm>
            <a:off x="344609" y="2501835"/>
            <a:ext cx="5584200" cy="1325700"/>
          </a:xfrm>
          <a:prstGeom prst="rect">
            <a:avLst/>
          </a:prstGeom>
          <a:noFill/>
          <a:ln>
            <a:noFill/>
          </a:ln>
        </p:spPr>
        <p:txBody>
          <a:bodyPr anchorCtr="0" anchor="ctr" bIns="45700" lIns="0" spcFirstLastPara="1" rIns="91425" wrap="square" tIns="45700">
            <a:noAutofit/>
          </a:bodyPr>
          <a:lstStyle>
            <a:lvl1pPr lvl="0" rtl="0" algn="l">
              <a:lnSpc>
                <a:spcPct val="80000"/>
              </a:lnSpc>
              <a:spcBef>
                <a:spcPts val="0"/>
              </a:spcBef>
              <a:spcAft>
                <a:spcPts val="0"/>
              </a:spcAft>
              <a:buClr>
                <a:schemeClr val="accent2"/>
              </a:buClr>
              <a:buSzPts val="5400"/>
              <a:buFont typeface="Arial"/>
              <a:buNone/>
              <a:defRPr b="1" sz="5400">
                <a:solidFill>
                  <a:schemeClr val="accen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7"/>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D9D9D9"/>
                </a:solidFill>
              </a:rPr>
              <a:t>‹#›</a:t>
            </a:fld>
            <a:endParaRPr sz="1333">
              <a:solidFill>
                <a:srgbClr val="D9D9D9"/>
              </a:solidFill>
            </a:endParaRPr>
          </a:p>
        </p:txBody>
      </p:sp>
      <p:pic>
        <p:nvPicPr>
          <p:cNvPr id="43" name="Google Shape;43;p7"/>
          <p:cNvPicPr preferRelativeResize="0"/>
          <p:nvPr/>
        </p:nvPicPr>
        <p:blipFill rotWithShape="1">
          <a:blip r:embed="rId3">
            <a:alphaModFix/>
          </a:blip>
          <a:srcRect b="0" l="0" r="0" t="0"/>
          <a:stretch/>
        </p:blipFill>
        <p:spPr>
          <a:xfrm>
            <a:off x="184371" y="6249428"/>
            <a:ext cx="1893207" cy="556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Section Break - Light">
  <p:cSld name="Quote_2_1">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0" l="0" r="0" t="0"/>
          <a:stretch/>
        </p:blipFill>
        <p:spPr>
          <a:xfrm>
            <a:off x="0" y="13"/>
            <a:ext cx="12192000" cy="6857992"/>
          </a:xfrm>
          <a:prstGeom prst="rect">
            <a:avLst/>
          </a:prstGeom>
          <a:noFill/>
          <a:ln>
            <a:noFill/>
          </a:ln>
        </p:spPr>
      </p:pic>
      <p:pic>
        <p:nvPicPr>
          <p:cNvPr id="46" name="Google Shape;46;p8"/>
          <p:cNvPicPr preferRelativeResize="0"/>
          <p:nvPr/>
        </p:nvPicPr>
        <p:blipFill rotWithShape="1">
          <a:blip r:embed="rId3">
            <a:alphaModFix/>
          </a:blip>
          <a:srcRect b="0" l="7278" r="0" t="0"/>
          <a:stretch/>
        </p:blipFill>
        <p:spPr>
          <a:xfrm>
            <a:off x="887800" y="0"/>
            <a:ext cx="11304202" cy="6858000"/>
          </a:xfrm>
          <a:prstGeom prst="rect">
            <a:avLst/>
          </a:prstGeom>
          <a:noFill/>
          <a:ln>
            <a:noFill/>
          </a:ln>
        </p:spPr>
      </p:pic>
      <p:sp>
        <p:nvSpPr>
          <p:cNvPr id="47" name="Google Shape;47;p8"/>
          <p:cNvSpPr txBox="1"/>
          <p:nvPr>
            <p:ph type="title"/>
          </p:nvPr>
        </p:nvSpPr>
        <p:spPr>
          <a:xfrm>
            <a:off x="344609" y="2501835"/>
            <a:ext cx="5584200" cy="1325700"/>
          </a:xfrm>
          <a:prstGeom prst="rect">
            <a:avLst/>
          </a:prstGeom>
          <a:noFill/>
          <a:ln>
            <a:noFill/>
          </a:ln>
        </p:spPr>
        <p:txBody>
          <a:bodyPr anchorCtr="0" anchor="ctr" bIns="45700" lIns="0" spcFirstLastPara="1" rIns="91425" wrap="square" tIns="45700">
            <a:noAutofit/>
          </a:bodyPr>
          <a:lstStyle>
            <a:lvl1pPr lvl="0" rtl="0" algn="l">
              <a:lnSpc>
                <a:spcPct val="80000"/>
              </a:lnSpc>
              <a:spcBef>
                <a:spcPts val="0"/>
              </a:spcBef>
              <a:spcAft>
                <a:spcPts val="0"/>
              </a:spcAft>
              <a:buClr>
                <a:schemeClr val="accent1"/>
              </a:buClr>
              <a:buSzPts val="5400"/>
              <a:buFont typeface="Arial"/>
              <a:buNone/>
              <a:defRPr b="1" sz="5400">
                <a:solidFill>
                  <a:schemeClr val="accent1"/>
                </a:solidFill>
              </a:defRPr>
            </a:lvl1pPr>
            <a:lvl2pPr lvl="1" rtl="0">
              <a:spcBef>
                <a:spcPts val="0"/>
              </a:spcBef>
              <a:spcAft>
                <a:spcPts val="0"/>
              </a:spcAft>
              <a:buClr>
                <a:schemeClr val="accent1"/>
              </a:buClr>
              <a:buSzPts val="1400"/>
              <a:buNone/>
              <a:defRPr>
                <a:solidFill>
                  <a:schemeClr val="accent1"/>
                </a:solidFill>
              </a:defRPr>
            </a:lvl2pPr>
            <a:lvl3pPr lvl="2" rtl="0">
              <a:spcBef>
                <a:spcPts val="0"/>
              </a:spcBef>
              <a:spcAft>
                <a:spcPts val="0"/>
              </a:spcAft>
              <a:buClr>
                <a:schemeClr val="accent1"/>
              </a:buClr>
              <a:buSzPts val="1400"/>
              <a:buNone/>
              <a:defRPr>
                <a:solidFill>
                  <a:schemeClr val="accent1"/>
                </a:solidFill>
              </a:defRPr>
            </a:lvl3pPr>
            <a:lvl4pPr lvl="3" rtl="0">
              <a:spcBef>
                <a:spcPts val="0"/>
              </a:spcBef>
              <a:spcAft>
                <a:spcPts val="0"/>
              </a:spcAft>
              <a:buClr>
                <a:schemeClr val="accent1"/>
              </a:buClr>
              <a:buSzPts val="1400"/>
              <a:buNone/>
              <a:defRPr>
                <a:solidFill>
                  <a:schemeClr val="accent1"/>
                </a:solidFill>
              </a:defRPr>
            </a:lvl4pPr>
            <a:lvl5pPr lvl="4" rtl="0">
              <a:spcBef>
                <a:spcPts val="0"/>
              </a:spcBef>
              <a:spcAft>
                <a:spcPts val="0"/>
              </a:spcAft>
              <a:buClr>
                <a:schemeClr val="accent1"/>
              </a:buClr>
              <a:buSzPts val="1400"/>
              <a:buNone/>
              <a:defRPr>
                <a:solidFill>
                  <a:schemeClr val="accent1"/>
                </a:solidFill>
              </a:defRPr>
            </a:lvl5pPr>
            <a:lvl6pPr lvl="5" rtl="0">
              <a:spcBef>
                <a:spcPts val="0"/>
              </a:spcBef>
              <a:spcAft>
                <a:spcPts val="0"/>
              </a:spcAft>
              <a:buClr>
                <a:schemeClr val="accent1"/>
              </a:buClr>
              <a:buSzPts val="1400"/>
              <a:buNone/>
              <a:defRPr>
                <a:solidFill>
                  <a:schemeClr val="accent1"/>
                </a:solidFill>
              </a:defRPr>
            </a:lvl6pPr>
            <a:lvl7pPr lvl="6" rtl="0">
              <a:spcBef>
                <a:spcPts val="0"/>
              </a:spcBef>
              <a:spcAft>
                <a:spcPts val="0"/>
              </a:spcAft>
              <a:buClr>
                <a:schemeClr val="accent1"/>
              </a:buClr>
              <a:buSzPts val="1400"/>
              <a:buNone/>
              <a:defRPr>
                <a:solidFill>
                  <a:schemeClr val="accent1"/>
                </a:solidFill>
              </a:defRPr>
            </a:lvl7pPr>
            <a:lvl8pPr lvl="7" rtl="0">
              <a:spcBef>
                <a:spcPts val="0"/>
              </a:spcBef>
              <a:spcAft>
                <a:spcPts val="0"/>
              </a:spcAft>
              <a:buClr>
                <a:schemeClr val="accent1"/>
              </a:buClr>
              <a:buSzPts val="1400"/>
              <a:buNone/>
              <a:defRPr>
                <a:solidFill>
                  <a:schemeClr val="accent1"/>
                </a:solidFill>
              </a:defRPr>
            </a:lvl8pPr>
            <a:lvl9pPr lvl="8" rtl="0">
              <a:spcBef>
                <a:spcPts val="0"/>
              </a:spcBef>
              <a:spcAft>
                <a:spcPts val="0"/>
              </a:spcAft>
              <a:buClr>
                <a:schemeClr val="accent1"/>
              </a:buClr>
              <a:buSzPts val="1400"/>
              <a:buNone/>
              <a:defRPr>
                <a:solidFill>
                  <a:schemeClr val="accent1"/>
                </a:solidFill>
              </a:defRPr>
            </a:lvl9pPr>
          </a:lstStyle>
          <a:p/>
        </p:txBody>
      </p:sp>
      <p:sp>
        <p:nvSpPr>
          <p:cNvPr id="48" name="Google Shape;48;p8"/>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D9D9D9"/>
                </a:solidFill>
              </a:rPr>
              <a:t>‹#›</a:t>
            </a:fld>
            <a:endParaRPr sz="1333">
              <a:solidFill>
                <a:srgbClr val="D9D9D9"/>
              </a:solidFill>
            </a:endParaRPr>
          </a:p>
        </p:txBody>
      </p:sp>
      <p:pic>
        <p:nvPicPr>
          <p:cNvPr id="49" name="Google Shape;49;p8"/>
          <p:cNvPicPr preferRelativeResize="0"/>
          <p:nvPr/>
        </p:nvPicPr>
        <p:blipFill rotWithShape="1">
          <a:blip r:embed="rId4">
            <a:alphaModFix/>
          </a:blip>
          <a:srcRect b="0" l="0" r="0" t="0"/>
          <a:stretch/>
        </p:blipFill>
        <p:spPr>
          <a:xfrm>
            <a:off x="184371" y="6249428"/>
            <a:ext cx="1893207" cy="556501"/>
          </a:xfrm>
          <a:prstGeom prst="rect">
            <a:avLst/>
          </a:prstGeom>
          <a:noFill/>
          <a:ln>
            <a:noFill/>
          </a:ln>
        </p:spPr>
      </p:pic>
      <p:sp>
        <p:nvSpPr>
          <p:cNvPr id="50" name="Google Shape;50;p8"/>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666666"/>
                </a:solidFill>
              </a:rPr>
              <a:t>‹#›</a:t>
            </a:fld>
            <a:endParaRPr sz="1333">
              <a:solidFill>
                <a:srgbClr val="666666"/>
              </a:solidFill>
            </a:endParaRPr>
          </a:p>
        </p:txBody>
      </p:sp>
      <p:pic>
        <p:nvPicPr>
          <p:cNvPr id="51" name="Google Shape;51;p8"/>
          <p:cNvPicPr preferRelativeResize="0"/>
          <p:nvPr/>
        </p:nvPicPr>
        <p:blipFill>
          <a:blip r:embed="rId5">
            <a:alphaModFix/>
          </a:blip>
          <a:stretch>
            <a:fillRect/>
          </a:stretch>
        </p:blipFill>
        <p:spPr>
          <a:xfrm>
            <a:off x="181101" y="6252733"/>
            <a:ext cx="1893115" cy="556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Quote - Light">
  <p:cSld name="Quote_1">
    <p:spTree>
      <p:nvGrpSpPr>
        <p:cNvPr id="52" name="Shape 52"/>
        <p:cNvGrpSpPr/>
        <p:nvPr/>
      </p:nvGrpSpPr>
      <p:grpSpPr>
        <a:xfrm>
          <a:off x="0" y="0"/>
          <a:ext cx="0" cy="0"/>
          <a:chOff x="0" y="0"/>
          <a:chExt cx="0" cy="0"/>
        </a:xfrm>
      </p:grpSpPr>
      <p:sp>
        <p:nvSpPr>
          <p:cNvPr id="53" name="Google Shape;53;p9"/>
          <p:cNvSpPr txBox="1"/>
          <p:nvPr>
            <p:ph type="title"/>
          </p:nvPr>
        </p:nvSpPr>
        <p:spPr>
          <a:xfrm>
            <a:off x="344609" y="2501835"/>
            <a:ext cx="5584200" cy="1325700"/>
          </a:xfrm>
          <a:prstGeom prst="rect">
            <a:avLst/>
          </a:prstGeom>
          <a:noFill/>
          <a:ln>
            <a:noFill/>
          </a:ln>
        </p:spPr>
        <p:txBody>
          <a:bodyPr anchorCtr="0" anchor="ctr" bIns="45700" lIns="0" spcFirstLastPara="1" rIns="91425" wrap="square" tIns="45700">
            <a:noAutofit/>
          </a:bodyPr>
          <a:lstStyle>
            <a:lvl1pPr lvl="0" rtl="0" algn="l">
              <a:lnSpc>
                <a:spcPct val="80000"/>
              </a:lnSpc>
              <a:spcBef>
                <a:spcPts val="0"/>
              </a:spcBef>
              <a:spcAft>
                <a:spcPts val="0"/>
              </a:spcAft>
              <a:buClr>
                <a:schemeClr val="accent1"/>
              </a:buClr>
              <a:buSzPts val="5400"/>
              <a:buFont typeface="Arial"/>
              <a:buNone/>
              <a:defRPr b="1" sz="540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4" name="Google Shape;54;p9"/>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666666"/>
                </a:solidFill>
              </a:rPr>
              <a:t>‹#›</a:t>
            </a:fld>
            <a:endParaRPr sz="1333">
              <a:solidFill>
                <a:srgbClr val="666666"/>
              </a:solidFill>
            </a:endParaRPr>
          </a:p>
        </p:txBody>
      </p:sp>
      <p:pic>
        <p:nvPicPr>
          <p:cNvPr id="55" name="Google Shape;55;p9"/>
          <p:cNvPicPr preferRelativeResize="0"/>
          <p:nvPr/>
        </p:nvPicPr>
        <p:blipFill>
          <a:blip r:embed="rId2">
            <a:alphaModFix/>
          </a:blip>
          <a:stretch>
            <a:fillRect/>
          </a:stretch>
        </p:blipFill>
        <p:spPr>
          <a:xfrm>
            <a:off x="181101" y="6252733"/>
            <a:ext cx="1893115" cy="5564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Section Header - Light">
  <p:cSld name="Section Header Subtitle">
    <p:spTree>
      <p:nvGrpSpPr>
        <p:cNvPr id="56" name="Shape 56"/>
        <p:cNvGrpSpPr/>
        <p:nvPr/>
      </p:nvGrpSpPr>
      <p:grpSpPr>
        <a:xfrm>
          <a:off x="0" y="0"/>
          <a:ext cx="0" cy="0"/>
          <a:chOff x="0" y="0"/>
          <a:chExt cx="0" cy="0"/>
        </a:xfrm>
      </p:grpSpPr>
      <p:pic>
        <p:nvPicPr>
          <p:cNvPr id="57" name="Google Shape;57;p10"/>
          <p:cNvPicPr preferRelativeResize="0"/>
          <p:nvPr/>
        </p:nvPicPr>
        <p:blipFill rotWithShape="1">
          <a:blip r:embed="rId2">
            <a:alphaModFix/>
          </a:blip>
          <a:srcRect b="0" l="0" r="0" t="0"/>
          <a:stretch/>
        </p:blipFill>
        <p:spPr>
          <a:xfrm>
            <a:off x="0" y="13"/>
            <a:ext cx="12192000" cy="6857992"/>
          </a:xfrm>
          <a:prstGeom prst="rect">
            <a:avLst/>
          </a:prstGeom>
          <a:noFill/>
          <a:ln>
            <a:noFill/>
          </a:ln>
        </p:spPr>
      </p:pic>
      <p:sp>
        <p:nvSpPr>
          <p:cNvPr id="58" name="Google Shape;58;p10"/>
          <p:cNvSpPr txBox="1"/>
          <p:nvPr>
            <p:ph type="title"/>
          </p:nvPr>
        </p:nvSpPr>
        <p:spPr>
          <a:xfrm>
            <a:off x="2073450" y="-27"/>
            <a:ext cx="8045100" cy="6858000"/>
          </a:xfrm>
          <a:prstGeom prst="rect">
            <a:avLst/>
          </a:prstGeom>
          <a:noFill/>
          <a:ln>
            <a:noFill/>
          </a:ln>
        </p:spPr>
        <p:txBody>
          <a:bodyPr anchorCtr="0" anchor="ctr" bIns="320025" lIns="91425" spcFirstLastPara="1" rIns="91425" wrap="square" tIns="45700">
            <a:noAutofit/>
          </a:bodyPr>
          <a:lstStyle>
            <a:lvl1pPr lvl="0" algn="ctr">
              <a:lnSpc>
                <a:spcPct val="90000"/>
              </a:lnSpc>
              <a:spcBef>
                <a:spcPts val="0"/>
              </a:spcBef>
              <a:spcAft>
                <a:spcPts val="0"/>
              </a:spcAft>
              <a:buClr>
                <a:schemeClr val="dk1"/>
              </a:buClr>
              <a:buSzPts val="3600"/>
              <a:buFont typeface="Arial"/>
              <a:buNone/>
              <a:defRPr b="1"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59" name="Google Shape;59;p10"/>
          <p:cNvSpPr txBox="1"/>
          <p:nvPr/>
        </p:nvSpPr>
        <p:spPr>
          <a:xfrm>
            <a:off x="11251852" y="6305358"/>
            <a:ext cx="731700" cy="4764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US" sz="1333">
                <a:solidFill>
                  <a:srgbClr val="666666"/>
                </a:solidFill>
              </a:rPr>
              <a:t>‹#›</a:t>
            </a:fld>
            <a:endParaRPr sz="1333">
              <a:solidFill>
                <a:srgbClr val="666666"/>
              </a:solidFill>
            </a:endParaRPr>
          </a:p>
        </p:txBody>
      </p:sp>
      <p:pic>
        <p:nvPicPr>
          <p:cNvPr id="60" name="Google Shape;60;p10"/>
          <p:cNvPicPr preferRelativeResize="0"/>
          <p:nvPr/>
        </p:nvPicPr>
        <p:blipFill>
          <a:blip r:embed="rId3">
            <a:alphaModFix/>
          </a:blip>
          <a:stretch>
            <a:fillRect/>
          </a:stretch>
        </p:blipFill>
        <p:spPr>
          <a:xfrm>
            <a:off x="181101" y="6252733"/>
            <a:ext cx="1893115" cy="5564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0" spcFirstLastPara="1" rIns="91425" wrap="square" tIns="45700">
            <a:noAutofit/>
          </a:bodyPr>
          <a:lstStyle>
            <a:lvl1pPr indent="-368300" lvl="0" marL="457200" marR="0" rtl="0" algn="l">
              <a:lnSpc>
                <a:spcPct val="100000"/>
              </a:lnSpc>
              <a:spcBef>
                <a:spcPts val="1000"/>
              </a:spcBef>
              <a:spcAft>
                <a:spcPts val="0"/>
              </a:spcAft>
              <a:buClr>
                <a:schemeClr val="accent2"/>
              </a:buClr>
              <a:buSzPts val="2200"/>
              <a:buFont typeface="Arial"/>
              <a:buChar char="•"/>
              <a:defRPr b="0" i="0" sz="2200" u="none" cap="none" strike="noStrike">
                <a:solidFill>
                  <a:schemeClr val="dk1"/>
                </a:solidFill>
                <a:latin typeface="Arial"/>
                <a:ea typeface="Arial"/>
                <a:cs typeface="Arial"/>
                <a:sym typeface="Arial"/>
              </a:defRPr>
            </a:lvl1pPr>
            <a:lvl2pPr indent="-368300" lvl="1" marL="914400" marR="0" rtl="0" algn="l">
              <a:lnSpc>
                <a:spcPct val="100000"/>
              </a:lnSpc>
              <a:spcBef>
                <a:spcPts val="500"/>
              </a:spcBef>
              <a:spcAft>
                <a:spcPts val="0"/>
              </a:spcAft>
              <a:buClr>
                <a:schemeClr val="accent1"/>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lnSpc>
                <a:spcPct val="100000"/>
              </a:lnSpc>
              <a:spcBef>
                <a:spcPts val="500"/>
              </a:spcBef>
              <a:spcAft>
                <a:spcPts val="0"/>
              </a:spcAft>
              <a:buClr>
                <a:schemeClr val="accent2"/>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lnSpc>
                <a:spcPct val="100000"/>
              </a:lnSpc>
              <a:spcBef>
                <a:spcPts val="500"/>
              </a:spcBef>
              <a:spcAft>
                <a:spcPts val="0"/>
              </a:spcAft>
              <a:buClr>
                <a:schemeClr val="accent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lnSpc>
                <a:spcPct val="100000"/>
              </a:lnSpc>
              <a:spcBef>
                <a:spcPts val="500"/>
              </a:spcBef>
              <a:spcAft>
                <a:spcPts val="0"/>
              </a:spcAft>
              <a:buClr>
                <a:schemeClr val="accent2"/>
              </a:buClr>
              <a:buSzPts val="2200"/>
              <a:buFont typeface="Arial"/>
              <a:buChar char="•"/>
              <a:defRPr b="0" i="0" sz="2200" u="none" cap="none" strike="noStrike">
                <a:solidFill>
                  <a:schemeClr val="dk1"/>
                </a:solidFill>
                <a:latin typeface="Arial"/>
                <a:ea typeface="Arial"/>
                <a:cs typeface="Arial"/>
                <a:sym typeface="Arial"/>
              </a:defRPr>
            </a:lvl5pPr>
            <a:lvl6pPr indent="-368300" lvl="5" marL="2743200" marR="0" rtl="0" algn="l">
              <a:lnSpc>
                <a:spcPct val="100000"/>
              </a:lnSpc>
              <a:spcBef>
                <a:spcPts val="500"/>
              </a:spcBef>
              <a:spcAft>
                <a:spcPts val="0"/>
              </a:spcAft>
              <a:buClr>
                <a:schemeClr val="accent1"/>
              </a:buClr>
              <a:buSzPts val="2200"/>
              <a:buFont typeface="Arial"/>
              <a:buChar char="–"/>
              <a:defRPr b="0" i="0" sz="2200" u="none" cap="none" strike="noStrike">
                <a:solidFill>
                  <a:schemeClr val="dk1"/>
                </a:solidFill>
                <a:latin typeface="Arial"/>
                <a:ea typeface="Arial"/>
                <a:cs typeface="Arial"/>
                <a:sym typeface="Arial"/>
              </a:defRPr>
            </a:lvl6pPr>
            <a:lvl7pPr indent="-368300" lvl="6" marL="3200400" marR="0" rtl="0" algn="l">
              <a:lnSpc>
                <a:spcPct val="100000"/>
              </a:lnSpc>
              <a:spcBef>
                <a:spcPts val="500"/>
              </a:spcBef>
              <a:spcAft>
                <a:spcPts val="0"/>
              </a:spcAft>
              <a:buClr>
                <a:schemeClr val="accent2"/>
              </a:buClr>
              <a:buSzPts val="2200"/>
              <a:buFont typeface="Arial"/>
              <a:buChar char="•"/>
              <a:defRPr b="0" i="0" sz="2200" u="none" cap="none" strike="noStrike">
                <a:solidFill>
                  <a:schemeClr val="dk1"/>
                </a:solidFill>
                <a:latin typeface="Arial"/>
                <a:ea typeface="Arial"/>
                <a:cs typeface="Arial"/>
                <a:sym typeface="Arial"/>
              </a:defRPr>
            </a:lvl7pPr>
            <a:lvl8pPr indent="-368300" lvl="7" marL="3657600" marR="0" rtl="0" algn="l">
              <a:lnSpc>
                <a:spcPct val="100000"/>
              </a:lnSpc>
              <a:spcBef>
                <a:spcPts val="500"/>
              </a:spcBef>
              <a:spcAft>
                <a:spcPts val="0"/>
              </a:spcAft>
              <a:buClr>
                <a:schemeClr val="accent1"/>
              </a:buClr>
              <a:buSzPts val="2200"/>
              <a:buFont typeface="Arial"/>
              <a:buChar char="–"/>
              <a:defRPr b="0" i="0" sz="2200" u="none" cap="none" strike="noStrike">
                <a:solidFill>
                  <a:schemeClr val="dk1"/>
                </a:solidFill>
                <a:latin typeface="Arial"/>
                <a:ea typeface="Arial"/>
                <a:cs typeface="Arial"/>
                <a:sym typeface="Arial"/>
              </a:defRPr>
            </a:lvl8pPr>
            <a:lvl9pPr indent="-368300" lvl="8" marL="4114800" marR="0" rtl="0" algn="l">
              <a:lnSpc>
                <a:spcPct val="100000"/>
              </a:lnSpc>
              <a:spcBef>
                <a:spcPts val="500"/>
              </a:spcBef>
              <a:spcAft>
                <a:spcPts val="0"/>
              </a:spcAft>
              <a:buClr>
                <a:schemeClr val="accent2"/>
              </a:buClr>
              <a:buSzPts val="2200"/>
              <a:buFont typeface="Arial"/>
              <a:buChar char="•"/>
              <a:defRPr b="0" i="0" sz="22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C"/>
                </a:solidFill>
                <a:latin typeface="Arial"/>
                <a:ea typeface="Arial"/>
                <a:cs typeface="Arial"/>
                <a:sym typeface="Arial"/>
              </a:defRPr>
            </a:lvl1pPr>
            <a:lvl2pPr indent="0" lvl="1" marL="0" marR="0" rtl="0" algn="r">
              <a:spcBef>
                <a:spcPts val="0"/>
              </a:spcBef>
              <a:buNone/>
              <a:defRPr b="0" i="0" sz="1200" u="none" cap="none" strike="noStrike">
                <a:solidFill>
                  <a:srgbClr val="88888C"/>
                </a:solidFill>
                <a:latin typeface="Arial"/>
                <a:ea typeface="Arial"/>
                <a:cs typeface="Arial"/>
                <a:sym typeface="Arial"/>
              </a:defRPr>
            </a:lvl2pPr>
            <a:lvl3pPr indent="0" lvl="2" marL="0" marR="0" rtl="0" algn="r">
              <a:spcBef>
                <a:spcPts val="0"/>
              </a:spcBef>
              <a:buNone/>
              <a:defRPr b="0" i="0" sz="1200" u="none" cap="none" strike="noStrike">
                <a:solidFill>
                  <a:srgbClr val="88888C"/>
                </a:solidFill>
                <a:latin typeface="Arial"/>
                <a:ea typeface="Arial"/>
                <a:cs typeface="Arial"/>
                <a:sym typeface="Arial"/>
              </a:defRPr>
            </a:lvl3pPr>
            <a:lvl4pPr indent="0" lvl="3" marL="0" marR="0" rtl="0" algn="r">
              <a:spcBef>
                <a:spcPts val="0"/>
              </a:spcBef>
              <a:buNone/>
              <a:defRPr b="0" i="0" sz="1200" u="none" cap="none" strike="noStrike">
                <a:solidFill>
                  <a:srgbClr val="88888C"/>
                </a:solidFill>
                <a:latin typeface="Arial"/>
                <a:ea typeface="Arial"/>
                <a:cs typeface="Arial"/>
                <a:sym typeface="Arial"/>
              </a:defRPr>
            </a:lvl4pPr>
            <a:lvl5pPr indent="0" lvl="4" marL="0" marR="0" rtl="0" algn="r">
              <a:spcBef>
                <a:spcPts val="0"/>
              </a:spcBef>
              <a:buNone/>
              <a:defRPr b="0" i="0" sz="1200" u="none" cap="none" strike="noStrike">
                <a:solidFill>
                  <a:srgbClr val="88888C"/>
                </a:solidFill>
                <a:latin typeface="Arial"/>
                <a:ea typeface="Arial"/>
                <a:cs typeface="Arial"/>
                <a:sym typeface="Arial"/>
              </a:defRPr>
            </a:lvl5pPr>
            <a:lvl6pPr indent="0" lvl="5" marL="0" marR="0" rtl="0" algn="r">
              <a:spcBef>
                <a:spcPts val="0"/>
              </a:spcBef>
              <a:buNone/>
              <a:defRPr b="0" i="0" sz="1200" u="none" cap="none" strike="noStrike">
                <a:solidFill>
                  <a:srgbClr val="88888C"/>
                </a:solidFill>
                <a:latin typeface="Arial"/>
                <a:ea typeface="Arial"/>
                <a:cs typeface="Arial"/>
                <a:sym typeface="Arial"/>
              </a:defRPr>
            </a:lvl6pPr>
            <a:lvl7pPr indent="0" lvl="6" marL="0" marR="0" rtl="0" algn="r">
              <a:spcBef>
                <a:spcPts val="0"/>
              </a:spcBef>
              <a:buNone/>
              <a:defRPr b="0" i="0" sz="1200" u="none" cap="none" strike="noStrike">
                <a:solidFill>
                  <a:srgbClr val="88888C"/>
                </a:solidFill>
                <a:latin typeface="Arial"/>
                <a:ea typeface="Arial"/>
                <a:cs typeface="Arial"/>
                <a:sym typeface="Arial"/>
              </a:defRPr>
            </a:lvl7pPr>
            <a:lvl8pPr indent="0" lvl="7" marL="0" marR="0" rtl="0" algn="r">
              <a:spcBef>
                <a:spcPts val="0"/>
              </a:spcBef>
              <a:buNone/>
              <a:defRPr b="0" i="0" sz="1200" u="none" cap="none" strike="noStrike">
                <a:solidFill>
                  <a:srgbClr val="88888C"/>
                </a:solidFill>
                <a:latin typeface="Arial"/>
                <a:ea typeface="Arial"/>
                <a:cs typeface="Arial"/>
                <a:sym typeface="Arial"/>
              </a:defRPr>
            </a:lvl8pPr>
            <a:lvl9pPr indent="0" lvl="8" marL="0" marR="0" rtl="0" algn="r">
              <a:spcBef>
                <a:spcPts val="0"/>
              </a:spcBef>
              <a:buNone/>
              <a:defRPr b="0" i="0" sz="1200" u="none" cap="none" strike="noStrike">
                <a:solidFill>
                  <a:srgbClr val="88888C"/>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8">
          <p15:clr>
            <a:srgbClr val="F26B43"/>
          </p15:clr>
        </p15:guide>
        <p15:guide id="2" pos="7488">
          <p15:clr>
            <a:srgbClr val="F26B43"/>
          </p15:clr>
        </p15:guide>
        <p15:guide id="3" orient="horz" pos="688">
          <p15:clr>
            <a:srgbClr val="F26B43"/>
          </p15:clr>
        </p15:guide>
        <p15:guide id="4" orient="horz" pos="3849">
          <p15:clr>
            <a:srgbClr val="F26B43"/>
          </p15:clr>
        </p15:guide>
        <p15:guide id="5" orient="horz" pos="164">
          <p15:clr>
            <a:srgbClr val="F26B43"/>
          </p15:clr>
        </p15:guide>
        <p15:guide id="6" pos="3720">
          <p15:clr>
            <a:srgbClr val="F26B43"/>
          </p15:clr>
        </p15:guide>
        <p15:guide id="7" pos="39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github.com/rdkit/rdkit/pull/8218"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18.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github.com/rdkit/rdkit/pull/8147"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31.png"/><Relationship Id="rId6" Type="http://schemas.openxmlformats.org/officeDocument/2006/relationships/image" Target="../media/image17.png"/><Relationship Id="rId7" Type="http://schemas.openxmlformats.org/officeDocument/2006/relationships/image" Target="../media/image29.png"/><Relationship Id="rId8"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4.gif"/><Relationship Id="rId6" Type="http://schemas.openxmlformats.org/officeDocument/2006/relationships/image" Target="../media/image15.gif"/><Relationship Id="rId7" Type="http://schemas.openxmlformats.org/officeDocument/2006/relationships/image" Target="../media/image33.gif"/><Relationship Id="rId8" Type="http://schemas.openxmlformats.org/officeDocument/2006/relationships/image" Target="../media/image2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495300" y="2560675"/>
            <a:ext cx="8186400" cy="2161200"/>
          </a:xfrm>
          <a:prstGeom prst="rect">
            <a:avLst/>
          </a:prstGeom>
        </p:spPr>
        <p:txBody>
          <a:bodyPr anchorCtr="0" anchor="ctr" bIns="45700" lIns="0" spcFirstLastPara="1" rIns="91425" wrap="square" tIns="45700">
            <a:noAutofit/>
          </a:bodyPr>
          <a:lstStyle/>
          <a:p>
            <a:pPr indent="0" lvl="0" marL="0" rtl="0" algn="l">
              <a:spcBef>
                <a:spcPts val="0"/>
              </a:spcBef>
              <a:spcAft>
                <a:spcPts val="0"/>
              </a:spcAft>
              <a:buNone/>
            </a:pPr>
            <a:r>
              <a:rPr lang="en-US"/>
              <a:t>Zooming out: from atoms to monomers</a:t>
            </a:r>
            <a:endParaRPr/>
          </a:p>
        </p:txBody>
      </p:sp>
      <p:sp>
        <p:nvSpPr>
          <p:cNvPr id="153" name="Google Shape;153;p24"/>
          <p:cNvSpPr txBox="1"/>
          <p:nvPr>
            <p:ph idx="1" type="body"/>
          </p:nvPr>
        </p:nvSpPr>
        <p:spPr>
          <a:xfrm>
            <a:off x="495300" y="4721793"/>
            <a:ext cx="5600700" cy="17394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Dan Nealschneider</a:t>
            </a:r>
            <a:endParaRPr/>
          </a:p>
          <a:p>
            <a:pPr indent="0" lvl="0" marL="0" rtl="0" algn="l">
              <a:spcBef>
                <a:spcPts val="1000"/>
              </a:spcBef>
              <a:spcAft>
                <a:spcPts val="0"/>
              </a:spcAft>
              <a:buNone/>
            </a:pPr>
            <a:r>
              <a:rPr lang="en-US"/>
              <a:t>Senior Staff Developer</a:t>
            </a:r>
            <a:endParaRPr/>
          </a:p>
          <a:p>
            <a:pPr indent="0" lvl="0" marL="0" rtl="0" algn="l">
              <a:spcBef>
                <a:spcPts val="1000"/>
              </a:spcBef>
              <a:spcAft>
                <a:spcPts val="0"/>
              </a:spcAft>
              <a:buNone/>
            </a:pPr>
            <a:r>
              <a:rPr lang="en-US"/>
              <a:t>Tech lead of chemistry libraries</a:t>
            </a:r>
            <a:endParaRPr/>
          </a:p>
          <a:p>
            <a:pPr indent="0" lvl="0" marL="0" rtl="0" algn="l">
              <a:spcBef>
                <a:spcPts val="1000"/>
              </a:spcBef>
              <a:spcAft>
                <a:spcPts val="0"/>
              </a:spcAft>
              <a:buNone/>
            </a:pPr>
            <a:r>
              <a:rPr lang="en-US" sz="1600" u="sng">
                <a:solidFill>
                  <a:schemeClr val="hlink"/>
                </a:solidFill>
                <a:hlinkClick r:id="rId3"/>
              </a:rPr>
              <a:t>https://github.com/rdkit/rdkit/pull/8218</a:t>
            </a:r>
            <a:r>
              <a:rPr lang="en-US" sz="1600"/>
              <a:t> and beyond</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3" title="Screenshot_20250404-114434.png"/>
          <p:cNvPicPr preferRelativeResize="0"/>
          <p:nvPr/>
        </p:nvPicPr>
        <p:blipFill>
          <a:blip r:embed="rId3">
            <a:alphaModFix/>
          </a:blip>
          <a:stretch>
            <a:fillRect/>
          </a:stretch>
        </p:blipFill>
        <p:spPr>
          <a:xfrm rot="718928">
            <a:off x="10329892" y="5152469"/>
            <a:ext cx="745814" cy="1656632"/>
          </a:xfrm>
          <a:prstGeom prst="rect">
            <a:avLst/>
          </a:prstGeom>
          <a:noFill/>
          <a:ln>
            <a:noFill/>
          </a:ln>
        </p:spPr>
      </p:pic>
      <p:sp>
        <p:nvSpPr>
          <p:cNvPr id="348" name="Google Shape;348;p33"/>
          <p:cNvSpPr txBox="1"/>
          <p:nvPr/>
        </p:nvSpPr>
        <p:spPr>
          <a:xfrm>
            <a:off x="1520475" y="3985600"/>
            <a:ext cx="17538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First sdgr commit to RDKit</a:t>
            </a:r>
            <a:endParaRPr sz="900">
              <a:solidFill>
                <a:schemeClr val="dk1"/>
              </a:solidFill>
            </a:endParaRPr>
          </a:p>
        </p:txBody>
      </p:sp>
      <p:sp>
        <p:nvSpPr>
          <p:cNvPr id="349" name="Google Shape;349;p33"/>
          <p:cNvSpPr txBox="1"/>
          <p:nvPr/>
        </p:nvSpPr>
        <p:spPr>
          <a:xfrm>
            <a:off x="4678800" y="3933857"/>
            <a:ext cx="1431900" cy="34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900">
                <a:solidFill>
                  <a:schemeClr val="accent1"/>
                </a:solidFill>
              </a:rPr>
              <a:t>First sdgr use of RDKit</a:t>
            </a:r>
            <a:endParaRPr sz="900">
              <a:solidFill>
                <a:schemeClr val="dk1"/>
              </a:solidFill>
            </a:endParaRPr>
          </a:p>
        </p:txBody>
      </p:sp>
      <p:sp>
        <p:nvSpPr>
          <p:cNvPr id="350" name="Google Shape;350;p33"/>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Over 30 Years of Innovation: </a:t>
            </a:r>
            <a:r>
              <a:rPr i="1" lang="en-US"/>
              <a:t>help from cheminformatics</a:t>
            </a:r>
            <a:endParaRPr i="1"/>
          </a:p>
        </p:txBody>
      </p:sp>
      <p:cxnSp>
        <p:nvCxnSpPr>
          <p:cNvPr id="351" name="Google Shape;351;p33"/>
          <p:cNvCxnSpPr>
            <a:endCxn id="352" idx="0"/>
          </p:cNvCxnSpPr>
          <p:nvPr/>
        </p:nvCxnSpPr>
        <p:spPr>
          <a:xfrm>
            <a:off x="-17823" y="1821775"/>
            <a:ext cx="10648200" cy="0"/>
          </a:xfrm>
          <a:prstGeom prst="straightConnector1">
            <a:avLst/>
          </a:prstGeom>
          <a:noFill/>
          <a:ln cap="flat" cmpd="sng" w="76200">
            <a:solidFill>
              <a:schemeClr val="dk1"/>
            </a:solidFill>
            <a:prstDash val="solid"/>
            <a:round/>
            <a:headEnd len="med" w="med" type="none"/>
            <a:tailEnd len="med" w="med" type="none"/>
          </a:ln>
        </p:spPr>
      </p:cxnSp>
      <p:sp>
        <p:nvSpPr>
          <p:cNvPr id="352" name="Google Shape;352;p33"/>
          <p:cNvSpPr/>
          <p:nvPr/>
        </p:nvSpPr>
        <p:spPr>
          <a:xfrm>
            <a:off x="9985077" y="1821775"/>
            <a:ext cx="1290600" cy="1290600"/>
          </a:xfrm>
          <a:prstGeom prst="arc">
            <a:avLst>
              <a:gd fmla="val 16200000" name="adj1"/>
              <a:gd fmla="val 0" name="adj2"/>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3" name="Google Shape;353;p33"/>
          <p:cNvCxnSpPr>
            <a:stCxn id="354" idx="2"/>
            <a:endCxn id="355" idx="2"/>
          </p:cNvCxnSpPr>
          <p:nvPr/>
        </p:nvCxnSpPr>
        <p:spPr>
          <a:xfrm flipH="1" rot="10800000">
            <a:off x="1833859" y="3504906"/>
            <a:ext cx="8799900" cy="1200"/>
          </a:xfrm>
          <a:prstGeom prst="straightConnector1">
            <a:avLst/>
          </a:prstGeom>
          <a:noFill/>
          <a:ln cap="flat" cmpd="sng" w="76200">
            <a:solidFill>
              <a:schemeClr val="dk1"/>
            </a:solidFill>
            <a:prstDash val="solid"/>
            <a:round/>
            <a:headEnd len="med" w="med" type="none"/>
            <a:tailEnd len="med" w="med" type="none"/>
          </a:ln>
        </p:spPr>
      </p:cxnSp>
      <p:cxnSp>
        <p:nvCxnSpPr>
          <p:cNvPr id="356" name="Google Shape;356;p33"/>
          <p:cNvCxnSpPr/>
          <p:nvPr/>
        </p:nvCxnSpPr>
        <p:spPr>
          <a:xfrm rot="10800000">
            <a:off x="11275675" y="2464265"/>
            <a:ext cx="0" cy="409200"/>
          </a:xfrm>
          <a:prstGeom prst="straightConnector1">
            <a:avLst/>
          </a:prstGeom>
          <a:noFill/>
          <a:ln cap="flat" cmpd="sng" w="76200">
            <a:solidFill>
              <a:schemeClr val="dk1"/>
            </a:solidFill>
            <a:prstDash val="solid"/>
            <a:round/>
            <a:headEnd len="med" w="med" type="none"/>
            <a:tailEnd len="med" w="med" type="none"/>
          </a:ln>
        </p:spPr>
      </p:cxnSp>
      <p:sp>
        <p:nvSpPr>
          <p:cNvPr id="355" name="Google Shape;355;p33"/>
          <p:cNvSpPr/>
          <p:nvPr/>
        </p:nvSpPr>
        <p:spPr>
          <a:xfrm>
            <a:off x="9985077" y="2214395"/>
            <a:ext cx="1290600" cy="1290600"/>
          </a:xfrm>
          <a:prstGeom prst="arc">
            <a:avLst>
              <a:gd fmla="val 50195" name="adj1"/>
              <a:gd fmla="val 5381323" name="adj2"/>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33"/>
          <p:cNvSpPr/>
          <p:nvPr/>
        </p:nvSpPr>
        <p:spPr>
          <a:xfrm rot="10800000">
            <a:off x="1192065" y="3898716"/>
            <a:ext cx="1290600" cy="1290600"/>
          </a:xfrm>
          <a:prstGeom prst="arc">
            <a:avLst>
              <a:gd fmla="val 16200000" name="adj1"/>
              <a:gd fmla="val 0" name="adj2"/>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8" name="Google Shape;358;p33"/>
          <p:cNvCxnSpPr/>
          <p:nvPr/>
        </p:nvCxnSpPr>
        <p:spPr>
          <a:xfrm>
            <a:off x="1192067" y="4137627"/>
            <a:ext cx="0" cy="409200"/>
          </a:xfrm>
          <a:prstGeom prst="straightConnector1">
            <a:avLst/>
          </a:prstGeom>
          <a:noFill/>
          <a:ln cap="flat" cmpd="sng" w="76200">
            <a:solidFill>
              <a:schemeClr val="dk1"/>
            </a:solidFill>
            <a:prstDash val="solid"/>
            <a:round/>
            <a:headEnd len="med" w="med" type="none"/>
            <a:tailEnd len="med" w="med" type="none"/>
          </a:ln>
        </p:spPr>
      </p:cxnSp>
      <p:sp>
        <p:nvSpPr>
          <p:cNvPr id="354" name="Google Shape;354;p33"/>
          <p:cNvSpPr/>
          <p:nvPr/>
        </p:nvSpPr>
        <p:spPr>
          <a:xfrm rot="10800000">
            <a:off x="1192065" y="3506096"/>
            <a:ext cx="1290600" cy="1290600"/>
          </a:xfrm>
          <a:prstGeom prst="arc">
            <a:avLst>
              <a:gd fmla="val 50195" name="adj1"/>
              <a:gd fmla="val 5381323" name="adj2"/>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9" name="Google Shape;359;p33"/>
          <p:cNvCxnSpPr>
            <a:stCxn id="357" idx="0"/>
          </p:cNvCxnSpPr>
          <p:nvPr/>
        </p:nvCxnSpPr>
        <p:spPr>
          <a:xfrm>
            <a:off x="1837365" y="5189316"/>
            <a:ext cx="10375800" cy="0"/>
          </a:xfrm>
          <a:prstGeom prst="straightConnector1">
            <a:avLst/>
          </a:prstGeom>
          <a:noFill/>
          <a:ln cap="flat" cmpd="sng" w="76200">
            <a:solidFill>
              <a:schemeClr val="dk1"/>
            </a:solidFill>
            <a:prstDash val="solid"/>
            <a:round/>
            <a:headEnd len="med" w="med" type="none"/>
            <a:tailEnd len="med" w="med" type="none"/>
          </a:ln>
        </p:spPr>
      </p:cxnSp>
      <p:sp>
        <p:nvSpPr>
          <p:cNvPr id="360" name="Google Shape;360;p33"/>
          <p:cNvSpPr/>
          <p:nvPr/>
        </p:nvSpPr>
        <p:spPr>
          <a:xfrm>
            <a:off x="557975"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1990</a:t>
            </a:r>
            <a:endParaRPr b="1" sz="1200"/>
          </a:p>
        </p:txBody>
      </p:sp>
      <p:sp>
        <p:nvSpPr>
          <p:cNvPr id="361" name="Google Shape;361;p33"/>
          <p:cNvSpPr/>
          <p:nvPr/>
        </p:nvSpPr>
        <p:spPr>
          <a:xfrm>
            <a:off x="2300300"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1992</a:t>
            </a:r>
            <a:endParaRPr b="1" sz="1200"/>
          </a:p>
        </p:txBody>
      </p:sp>
      <p:sp>
        <p:nvSpPr>
          <p:cNvPr id="362" name="Google Shape;362;p33"/>
          <p:cNvSpPr/>
          <p:nvPr/>
        </p:nvSpPr>
        <p:spPr>
          <a:xfrm>
            <a:off x="3996600"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2001</a:t>
            </a:r>
            <a:endParaRPr b="1" sz="1200"/>
          </a:p>
        </p:txBody>
      </p:sp>
      <p:sp>
        <p:nvSpPr>
          <p:cNvPr id="363" name="Google Shape;363;p33"/>
          <p:cNvSpPr/>
          <p:nvPr/>
        </p:nvSpPr>
        <p:spPr>
          <a:xfrm>
            <a:off x="5910825"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2003</a:t>
            </a:r>
            <a:endParaRPr b="1" sz="1200"/>
          </a:p>
        </p:txBody>
      </p:sp>
      <p:sp>
        <p:nvSpPr>
          <p:cNvPr id="364" name="Google Shape;364;p33"/>
          <p:cNvSpPr/>
          <p:nvPr/>
        </p:nvSpPr>
        <p:spPr>
          <a:xfrm>
            <a:off x="7991525"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2009</a:t>
            </a:r>
            <a:endParaRPr b="1" sz="1200"/>
          </a:p>
        </p:txBody>
      </p:sp>
      <p:sp>
        <p:nvSpPr>
          <p:cNvPr id="365" name="Google Shape;365;p33"/>
          <p:cNvSpPr/>
          <p:nvPr/>
        </p:nvSpPr>
        <p:spPr>
          <a:xfrm>
            <a:off x="10934575" y="2530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2010</a:t>
            </a:r>
            <a:endParaRPr b="1" sz="1200"/>
          </a:p>
        </p:txBody>
      </p:sp>
      <p:sp>
        <p:nvSpPr>
          <p:cNvPr id="366" name="Google Shape;366;p33"/>
          <p:cNvSpPr/>
          <p:nvPr/>
        </p:nvSpPr>
        <p:spPr>
          <a:xfrm>
            <a:off x="8846075" y="33320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2012</a:t>
            </a:r>
            <a:endParaRPr b="1" sz="1200"/>
          </a:p>
        </p:txBody>
      </p:sp>
      <p:sp>
        <p:nvSpPr>
          <p:cNvPr id="367" name="Google Shape;367;p33"/>
          <p:cNvSpPr/>
          <p:nvPr/>
        </p:nvSpPr>
        <p:spPr>
          <a:xfrm>
            <a:off x="6810988" y="33320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2014</a:t>
            </a:r>
            <a:endParaRPr b="1" sz="1200"/>
          </a:p>
        </p:txBody>
      </p:sp>
      <p:sp>
        <p:nvSpPr>
          <p:cNvPr id="368" name="Google Shape;368;p33"/>
          <p:cNvSpPr/>
          <p:nvPr/>
        </p:nvSpPr>
        <p:spPr>
          <a:xfrm>
            <a:off x="2830350" y="33320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2016</a:t>
            </a:r>
            <a:endParaRPr b="1" sz="1200"/>
          </a:p>
        </p:txBody>
      </p:sp>
      <p:sp>
        <p:nvSpPr>
          <p:cNvPr id="369" name="Google Shape;369;p33"/>
          <p:cNvSpPr/>
          <p:nvPr/>
        </p:nvSpPr>
        <p:spPr>
          <a:xfrm>
            <a:off x="850975" y="4168675"/>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2018</a:t>
            </a:r>
            <a:endParaRPr b="1" sz="1200"/>
          </a:p>
        </p:txBody>
      </p:sp>
      <p:sp>
        <p:nvSpPr>
          <p:cNvPr id="370" name="Google Shape;370;p33"/>
          <p:cNvSpPr/>
          <p:nvPr/>
        </p:nvSpPr>
        <p:spPr>
          <a:xfrm>
            <a:off x="2924975" y="50155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2020</a:t>
            </a:r>
            <a:endParaRPr b="1" sz="1200"/>
          </a:p>
        </p:txBody>
      </p:sp>
      <p:sp>
        <p:nvSpPr>
          <p:cNvPr id="371" name="Google Shape;371;p33"/>
          <p:cNvSpPr/>
          <p:nvPr/>
        </p:nvSpPr>
        <p:spPr>
          <a:xfrm>
            <a:off x="5741125" y="50155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2022</a:t>
            </a:r>
            <a:endParaRPr b="1" sz="1200"/>
          </a:p>
        </p:txBody>
      </p:sp>
      <p:sp>
        <p:nvSpPr>
          <p:cNvPr id="372" name="Google Shape;372;p33"/>
          <p:cNvSpPr/>
          <p:nvPr/>
        </p:nvSpPr>
        <p:spPr>
          <a:xfrm>
            <a:off x="7710350" y="50155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2023</a:t>
            </a:r>
            <a:endParaRPr b="1" sz="1200"/>
          </a:p>
        </p:txBody>
      </p:sp>
      <p:sp>
        <p:nvSpPr>
          <p:cNvPr id="373" name="Google Shape;373;p33"/>
          <p:cNvSpPr/>
          <p:nvPr/>
        </p:nvSpPr>
        <p:spPr>
          <a:xfrm>
            <a:off x="9431300" y="50155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2024</a:t>
            </a:r>
            <a:endParaRPr b="1" sz="1200"/>
          </a:p>
        </p:txBody>
      </p:sp>
      <p:sp>
        <p:nvSpPr>
          <p:cNvPr id="374" name="Google Shape;374;p33"/>
          <p:cNvSpPr/>
          <p:nvPr/>
        </p:nvSpPr>
        <p:spPr>
          <a:xfrm>
            <a:off x="1532038" y="15836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5" name="Google Shape;375;p33"/>
          <p:cNvSpPr/>
          <p:nvPr/>
        </p:nvSpPr>
        <p:spPr>
          <a:xfrm rot="10800000">
            <a:off x="3274338" y="15978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33"/>
          <p:cNvSpPr/>
          <p:nvPr/>
        </p:nvSpPr>
        <p:spPr>
          <a:xfrm>
            <a:off x="4997688" y="15836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33"/>
          <p:cNvSpPr/>
          <p:nvPr/>
        </p:nvSpPr>
        <p:spPr>
          <a:xfrm rot="10800000">
            <a:off x="7101613" y="15978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33"/>
          <p:cNvSpPr/>
          <p:nvPr/>
        </p:nvSpPr>
        <p:spPr>
          <a:xfrm>
            <a:off x="9087213" y="15836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33"/>
          <p:cNvSpPr/>
          <p:nvPr/>
        </p:nvSpPr>
        <p:spPr>
          <a:xfrm rot="10800000">
            <a:off x="10051238" y="1597857"/>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33"/>
          <p:cNvSpPr/>
          <p:nvPr/>
        </p:nvSpPr>
        <p:spPr>
          <a:xfrm rot="10800000">
            <a:off x="10081238" y="32649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33"/>
          <p:cNvSpPr/>
          <p:nvPr/>
        </p:nvSpPr>
        <p:spPr>
          <a:xfrm>
            <a:off x="7912900" y="330347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33"/>
          <p:cNvSpPr/>
          <p:nvPr/>
        </p:nvSpPr>
        <p:spPr>
          <a:xfrm rot="10800000">
            <a:off x="5873638" y="32649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3" name="Google Shape;383;p33"/>
          <p:cNvCxnSpPr>
            <a:endCxn id="349" idx="3"/>
          </p:cNvCxnSpPr>
          <p:nvPr/>
        </p:nvCxnSpPr>
        <p:spPr>
          <a:xfrm>
            <a:off x="6110700" y="3679307"/>
            <a:ext cx="0" cy="428100"/>
          </a:xfrm>
          <a:prstGeom prst="straightConnector1">
            <a:avLst/>
          </a:prstGeom>
          <a:noFill/>
          <a:ln cap="flat" cmpd="sng" w="19050">
            <a:solidFill>
              <a:schemeClr val="accent1"/>
            </a:solidFill>
            <a:prstDash val="solid"/>
            <a:round/>
            <a:headEnd len="med" w="med" type="none"/>
            <a:tailEnd len="med" w="med" type="oval"/>
          </a:ln>
        </p:spPr>
      </p:cxnSp>
      <p:pic>
        <p:nvPicPr>
          <p:cNvPr id="384" name="Google Shape;384;p33"/>
          <p:cNvPicPr preferRelativeResize="0"/>
          <p:nvPr/>
        </p:nvPicPr>
        <p:blipFill>
          <a:blip r:embed="rId4">
            <a:alphaModFix/>
          </a:blip>
          <a:stretch>
            <a:fillRect/>
          </a:stretch>
        </p:blipFill>
        <p:spPr>
          <a:xfrm>
            <a:off x="5978731" y="3360019"/>
            <a:ext cx="266226" cy="266226"/>
          </a:xfrm>
          <a:prstGeom prst="rect">
            <a:avLst/>
          </a:prstGeom>
          <a:noFill/>
          <a:ln>
            <a:noFill/>
          </a:ln>
        </p:spPr>
      </p:pic>
      <p:sp>
        <p:nvSpPr>
          <p:cNvPr id="385" name="Google Shape;385;p33"/>
          <p:cNvSpPr/>
          <p:nvPr/>
        </p:nvSpPr>
        <p:spPr>
          <a:xfrm>
            <a:off x="4838563" y="3257638"/>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33"/>
          <p:cNvSpPr/>
          <p:nvPr/>
        </p:nvSpPr>
        <p:spPr>
          <a:xfrm rot="10800000">
            <a:off x="3976538" y="32649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33"/>
          <p:cNvSpPr/>
          <p:nvPr/>
        </p:nvSpPr>
        <p:spPr>
          <a:xfrm>
            <a:off x="1979011" y="3273692"/>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33"/>
          <p:cNvSpPr/>
          <p:nvPr/>
        </p:nvSpPr>
        <p:spPr>
          <a:xfrm rot="10800000">
            <a:off x="1985300" y="49383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33"/>
          <p:cNvSpPr/>
          <p:nvPr/>
        </p:nvSpPr>
        <p:spPr>
          <a:xfrm>
            <a:off x="3996597" y="49383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3"/>
          <p:cNvSpPr/>
          <p:nvPr/>
        </p:nvSpPr>
        <p:spPr>
          <a:xfrm rot="10800000">
            <a:off x="4868138" y="49508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33"/>
          <p:cNvSpPr/>
          <p:nvPr/>
        </p:nvSpPr>
        <p:spPr>
          <a:xfrm rot="10800000">
            <a:off x="8673736" y="4946462"/>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33"/>
          <p:cNvSpPr/>
          <p:nvPr/>
        </p:nvSpPr>
        <p:spPr>
          <a:xfrm>
            <a:off x="10478974" y="4943137"/>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3" name="Google Shape;393;p33"/>
          <p:cNvSpPr/>
          <p:nvPr/>
        </p:nvSpPr>
        <p:spPr>
          <a:xfrm>
            <a:off x="1285200" y="852000"/>
            <a:ext cx="4800" cy="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4" name="Google Shape;394;p33"/>
          <p:cNvSpPr/>
          <p:nvPr/>
        </p:nvSpPr>
        <p:spPr>
          <a:xfrm>
            <a:off x="2924975" y="838775"/>
            <a:ext cx="4061700" cy="68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accent1"/>
                </a:solidFill>
              </a:rPr>
              <a:t>MMPatty</a:t>
            </a:r>
            <a:endParaRPr/>
          </a:p>
        </p:txBody>
      </p:sp>
      <p:sp>
        <p:nvSpPr>
          <p:cNvPr id="395" name="Google Shape;395;p33"/>
          <p:cNvSpPr/>
          <p:nvPr/>
        </p:nvSpPr>
        <p:spPr>
          <a:xfrm>
            <a:off x="7338925" y="838775"/>
            <a:ext cx="4061700" cy="68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accent1"/>
                </a:solidFill>
              </a:rPr>
              <a:t>Cambios/Canvas</a:t>
            </a:r>
            <a:endParaRPr/>
          </a:p>
        </p:txBody>
      </p:sp>
      <p:sp>
        <p:nvSpPr>
          <p:cNvPr id="396" name="Google Shape;396;p33"/>
          <p:cNvSpPr/>
          <p:nvPr/>
        </p:nvSpPr>
        <p:spPr>
          <a:xfrm>
            <a:off x="2924975" y="2678400"/>
            <a:ext cx="6935400" cy="34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accent1"/>
                </a:solidFill>
              </a:rPr>
              <a:t>ChemAxon</a:t>
            </a:r>
            <a:endParaRPr/>
          </a:p>
        </p:txBody>
      </p:sp>
      <p:sp>
        <p:nvSpPr>
          <p:cNvPr id="397" name="Google Shape;397;p33"/>
          <p:cNvSpPr/>
          <p:nvPr/>
        </p:nvSpPr>
        <p:spPr>
          <a:xfrm>
            <a:off x="1903350" y="4266000"/>
            <a:ext cx="10375800" cy="68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accent1"/>
                </a:solidFill>
              </a:rPr>
              <a:t>RDKit</a:t>
            </a:r>
            <a:endParaRPr/>
          </a:p>
        </p:txBody>
      </p:sp>
      <p:cxnSp>
        <p:nvCxnSpPr>
          <p:cNvPr id="398" name="Google Shape;398;p33"/>
          <p:cNvCxnSpPr/>
          <p:nvPr/>
        </p:nvCxnSpPr>
        <p:spPr>
          <a:xfrm>
            <a:off x="5106350" y="5428100"/>
            <a:ext cx="0" cy="428100"/>
          </a:xfrm>
          <a:prstGeom prst="straightConnector1">
            <a:avLst/>
          </a:prstGeom>
          <a:noFill/>
          <a:ln cap="flat" cmpd="sng" w="28575">
            <a:solidFill>
              <a:srgbClr val="FF0000"/>
            </a:solidFill>
            <a:prstDash val="solid"/>
            <a:round/>
            <a:headEnd len="med" w="med" type="none"/>
            <a:tailEnd len="med" w="med" type="oval"/>
          </a:ln>
        </p:spPr>
      </p:cxnSp>
      <p:sp>
        <p:nvSpPr>
          <p:cNvPr id="399" name="Google Shape;399;p33"/>
          <p:cNvSpPr txBox="1"/>
          <p:nvPr/>
        </p:nvSpPr>
        <p:spPr>
          <a:xfrm>
            <a:off x="3996500" y="5857050"/>
            <a:ext cx="2099400" cy="34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900">
                <a:solidFill>
                  <a:schemeClr val="accent1"/>
                </a:solidFill>
              </a:rPr>
              <a:t>sdgr totally expunges ChemAxon</a:t>
            </a:r>
            <a:endParaRPr b="1" sz="900">
              <a:solidFill>
                <a:schemeClr val="accent1"/>
              </a:solidFill>
            </a:endParaRPr>
          </a:p>
        </p:txBody>
      </p:sp>
      <p:cxnSp>
        <p:nvCxnSpPr>
          <p:cNvPr id="400" name="Google Shape;400;p33"/>
          <p:cNvCxnSpPr/>
          <p:nvPr/>
        </p:nvCxnSpPr>
        <p:spPr>
          <a:xfrm>
            <a:off x="8911925" y="5405025"/>
            <a:ext cx="0" cy="428100"/>
          </a:xfrm>
          <a:prstGeom prst="straightConnector1">
            <a:avLst/>
          </a:prstGeom>
          <a:noFill/>
          <a:ln cap="flat" cmpd="sng" w="19050">
            <a:solidFill>
              <a:schemeClr val="accent1"/>
            </a:solidFill>
            <a:prstDash val="solid"/>
            <a:round/>
            <a:headEnd len="med" w="med" type="none"/>
            <a:tailEnd len="med" w="med" type="oval"/>
          </a:ln>
        </p:spPr>
      </p:cxnSp>
      <p:sp>
        <p:nvSpPr>
          <p:cNvPr id="401" name="Google Shape;401;p33"/>
          <p:cNvSpPr txBox="1"/>
          <p:nvPr/>
        </p:nvSpPr>
        <p:spPr>
          <a:xfrm>
            <a:off x="7862350" y="5857050"/>
            <a:ext cx="23115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open access to sdgr/rdkit 2d sketcher: </a:t>
            </a:r>
            <a:endParaRPr b="1" sz="900">
              <a:solidFill>
                <a:schemeClr val="accent1"/>
              </a:solidFill>
            </a:endParaRPr>
          </a:p>
          <a:p>
            <a:pPr indent="0" lvl="0" marL="0" rtl="0" algn="l">
              <a:spcBef>
                <a:spcPts val="0"/>
              </a:spcBef>
              <a:spcAft>
                <a:spcPts val="0"/>
              </a:spcAft>
              <a:buNone/>
            </a:pPr>
            <a:r>
              <a:rPr b="1" lang="en-US" sz="900">
                <a:solidFill>
                  <a:schemeClr val="accent1"/>
                </a:solidFill>
              </a:rPr>
              <a:t>https://schrodinger.com/2dsketcher</a:t>
            </a:r>
            <a:endParaRPr b="1" sz="900">
              <a:solidFill>
                <a:schemeClr val="accent1"/>
              </a:solidFill>
            </a:endParaRPr>
          </a:p>
        </p:txBody>
      </p:sp>
      <p:cxnSp>
        <p:nvCxnSpPr>
          <p:cNvPr id="402" name="Google Shape;402;p33"/>
          <p:cNvCxnSpPr/>
          <p:nvPr/>
        </p:nvCxnSpPr>
        <p:spPr>
          <a:xfrm>
            <a:off x="2218650" y="3559407"/>
            <a:ext cx="0" cy="428100"/>
          </a:xfrm>
          <a:prstGeom prst="straightConnector1">
            <a:avLst/>
          </a:prstGeom>
          <a:noFill/>
          <a:ln cap="flat" cmpd="sng" w="19050">
            <a:solidFill>
              <a:schemeClr val="accent1"/>
            </a:solidFill>
            <a:prstDash val="solid"/>
            <a:round/>
            <a:headEnd len="med" w="med" type="none"/>
            <a:tailEnd len="med" w="med" type="oval"/>
          </a:ln>
        </p:spPr>
      </p:cxnSp>
      <p:pic>
        <p:nvPicPr>
          <p:cNvPr id="403" name="Google Shape;403;p33" title="logo_plain.png"/>
          <p:cNvPicPr preferRelativeResize="0"/>
          <p:nvPr/>
        </p:nvPicPr>
        <p:blipFill>
          <a:blip r:embed="rId5">
            <a:alphaModFix/>
          </a:blip>
          <a:stretch>
            <a:fillRect/>
          </a:stretch>
        </p:blipFill>
        <p:spPr>
          <a:xfrm>
            <a:off x="4868863" y="4943188"/>
            <a:ext cx="476400" cy="491288"/>
          </a:xfrm>
          <a:prstGeom prst="rect">
            <a:avLst/>
          </a:prstGeom>
          <a:noFill/>
          <a:ln>
            <a:noFill/>
          </a:ln>
        </p:spPr>
      </p:pic>
      <p:pic>
        <p:nvPicPr>
          <p:cNvPr id="404" name="Google Shape;404;p33" title="logo_plain.png"/>
          <p:cNvPicPr preferRelativeResize="0"/>
          <p:nvPr/>
        </p:nvPicPr>
        <p:blipFill>
          <a:blip r:embed="rId5">
            <a:alphaModFix/>
          </a:blip>
          <a:stretch>
            <a:fillRect/>
          </a:stretch>
        </p:blipFill>
        <p:spPr>
          <a:xfrm>
            <a:off x="8673725" y="4951050"/>
            <a:ext cx="476400" cy="491288"/>
          </a:xfrm>
          <a:prstGeom prst="rect">
            <a:avLst/>
          </a:prstGeom>
          <a:noFill/>
          <a:ln>
            <a:noFill/>
          </a:ln>
        </p:spPr>
      </p:pic>
      <p:pic>
        <p:nvPicPr>
          <p:cNvPr id="405" name="Google Shape;405;p33" title="logo_plain.png"/>
          <p:cNvPicPr preferRelativeResize="0"/>
          <p:nvPr/>
        </p:nvPicPr>
        <p:blipFill>
          <a:blip r:embed="rId5">
            <a:alphaModFix/>
          </a:blip>
          <a:stretch>
            <a:fillRect/>
          </a:stretch>
        </p:blipFill>
        <p:spPr>
          <a:xfrm>
            <a:off x="1974363" y="3253538"/>
            <a:ext cx="476400" cy="491288"/>
          </a:xfrm>
          <a:prstGeom prst="rect">
            <a:avLst/>
          </a:prstGeom>
          <a:noFill/>
          <a:ln>
            <a:noFill/>
          </a:ln>
        </p:spPr>
      </p:pic>
      <p:pic>
        <p:nvPicPr>
          <p:cNvPr id="406" name="Google Shape;406;p33" title="logo_plain.png"/>
          <p:cNvPicPr preferRelativeResize="0"/>
          <p:nvPr/>
        </p:nvPicPr>
        <p:blipFill>
          <a:blip r:embed="rId5">
            <a:alphaModFix/>
          </a:blip>
          <a:stretch>
            <a:fillRect/>
          </a:stretch>
        </p:blipFill>
        <p:spPr>
          <a:xfrm>
            <a:off x="5863650" y="3259800"/>
            <a:ext cx="476400" cy="491288"/>
          </a:xfrm>
          <a:prstGeom prst="rect">
            <a:avLst/>
          </a:prstGeom>
          <a:noFill/>
          <a:ln>
            <a:noFill/>
          </a:ln>
        </p:spPr>
      </p:pic>
      <p:cxnSp>
        <p:nvCxnSpPr>
          <p:cNvPr id="407" name="Google Shape;407;p33"/>
          <p:cNvCxnSpPr/>
          <p:nvPr/>
        </p:nvCxnSpPr>
        <p:spPr>
          <a:xfrm flipH="1" rot="10800000">
            <a:off x="7338925" y="1248995"/>
            <a:ext cx="1800" cy="399300"/>
          </a:xfrm>
          <a:prstGeom prst="straightConnector1">
            <a:avLst/>
          </a:prstGeom>
          <a:noFill/>
          <a:ln cap="flat" cmpd="sng" w="19050">
            <a:solidFill>
              <a:schemeClr val="accent1"/>
            </a:solidFill>
            <a:prstDash val="solid"/>
            <a:round/>
            <a:headEnd len="med" w="med" type="none"/>
            <a:tailEnd len="med" w="med" type="oval"/>
          </a:ln>
        </p:spPr>
      </p:cxnSp>
      <p:sp>
        <p:nvSpPr>
          <p:cNvPr id="408" name="Google Shape;408;p33"/>
          <p:cNvSpPr/>
          <p:nvPr/>
        </p:nvSpPr>
        <p:spPr>
          <a:xfrm>
            <a:off x="6819909" y="49383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4"/>
          <p:cNvSpPr txBox="1"/>
          <p:nvPr>
            <p:ph type="title"/>
          </p:nvPr>
        </p:nvSpPr>
        <p:spPr>
          <a:xfrm>
            <a:off x="344609" y="2501835"/>
            <a:ext cx="5584200" cy="1325700"/>
          </a:xfrm>
          <a:prstGeom prst="rect">
            <a:avLst/>
          </a:prstGeom>
        </p:spPr>
        <p:txBody>
          <a:bodyPr anchorCtr="0" anchor="ctr" bIns="45700" lIns="0" spcFirstLastPara="1" rIns="91425" wrap="square" tIns="45700">
            <a:noAutofit/>
          </a:bodyPr>
          <a:lstStyle/>
          <a:p>
            <a:pPr indent="0" lvl="0" marL="0" rtl="0" algn="l">
              <a:spcBef>
                <a:spcPts val="0"/>
              </a:spcBef>
              <a:spcAft>
                <a:spcPts val="0"/>
              </a:spcAft>
              <a:buNone/>
            </a:pPr>
            <a:r>
              <a:rPr lang="en-US"/>
              <a:t>Monomers</a:t>
            </a:r>
            <a:endParaRPr/>
          </a:p>
        </p:txBody>
      </p:sp>
      <p:pic>
        <p:nvPicPr>
          <p:cNvPr id="415" name="Google Shape;415;p34" title="monorail.gif"/>
          <p:cNvPicPr preferRelativeResize="0"/>
          <p:nvPr/>
        </p:nvPicPr>
        <p:blipFill>
          <a:blip r:embed="rId3">
            <a:alphaModFix/>
          </a:blip>
          <a:stretch>
            <a:fillRect/>
          </a:stretch>
        </p:blipFill>
        <p:spPr>
          <a:xfrm>
            <a:off x="6988409" y="2662250"/>
            <a:ext cx="4572000" cy="3448050"/>
          </a:xfrm>
          <a:prstGeom prst="rect">
            <a:avLst/>
          </a:prstGeom>
          <a:noFill/>
          <a:ln>
            <a:noFill/>
          </a:ln>
        </p:spPr>
      </p:pic>
      <p:sp>
        <p:nvSpPr>
          <p:cNvPr id="416" name="Google Shape;416;p34"/>
          <p:cNvSpPr txBox="1"/>
          <p:nvPr/>
        </p:nvSpPr>
        <p:spPr>
          <a:xfrm>
            <a:off x="8726400" y="5743100"/>
            <a:ext cx="1285200" cy="367200"/>
          </a:xfrm>
          <a:prstGeom prst="rect">
            <a:avLst/>
          </a:prstGeom>
          <a:solidFill>
            <a:schemeClr val="dk1"/>
          </a:solidFill>
          <a:ln>
            <a:noFill/>
          </a:ln>
        </p:spPr>
        <p:txBody>
          <a:bodyPr anchorCtr="0" anchor="t" bIns="0" lIns="0" spcFirstLastPara="1" rIns="0" wrap="square" tIns="0">
            <a:noAutofit/>
          </a:bodyPr>
          <a:lstStyle/>
          <a:p>
            <a:pPr indent="0" lvl="0" marL="0" rtl="0" algn="l">
              <a:spcBef>
                <a:spcPts val="0"/>
              </a:spcBef>
              <a:spcAft>
                <a:spcPts val="0"/>
              </a:spcAft>
              <a:buNone/>
            </a:pPr>
            <a:r>
              <a:rPr lang="en-US" sz="2000">
                <a:solidFill>
                  <a:schemeClr val="lt1"/>
                </a:solidFill>
              </a:rPr>
              <a:t>monomers</a:t>
            </a:r>
            <a:endParaRPr sz="20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5"/>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Scientist need to share &amp; compare their data</a:t>
            </a:r>
            <a:endParaRPr/>
          </a:p>
        </p:txBody>
      </p:sp>
      <p:sp>
        <p:nvSpPr>
          <p:cNvPr id="423" name="Google Shape;423;p35"/>
          <p:cNvSpPr txBox="1"/>
          <p:nvPr>
            <p:ph idx="1" type="body"/>
          </p:nvPr>
        </p:nvSpPr>
        <p:spPr>
          <a:xfrm>
            <a:off x="282575" y="1104901"/>
            <a:ext cx="11604600" cy="5005500"/>
          </a:xfrm>
          <a:prstGeom prst="rect">
            <a:avLst/>
          </a:prstGeom>
        </p:spPr>
        <p:txBody>
          <a:bodyPr anchorCtr="0" anchor="t" bIns="45700" lIns="0" spcFirstLastPara="1" rIns="91425" wrap="square" tIns="45700">
            <a:noAutofit/>
          </a:bodyPr>
          <a:lstStyle/>
          <a:p>
            <a:pPr indent="-419100" lvl="0" marL="457200" rtl="0" algn="l">
              <a:spcBef>
                <a:spcPts val="1000"/>
              </a:spcBef>
              <a:spcAft>
                <a:spcPts val="0"/>
              </a:spcAft>
              <a:buSzPts val="3000"/>
              <a:buChar char="•"/>
            </a:pPr>
            <a:r>
              <a:rPr lang="en-US" sz="3000"/>
              <a:t>RNA designers</a:t>
            </a:r>
            <a:endParaRPr sz="3000"/>
          </a:p>
          <a:p>
            <a:pPr indent="-419100" lvl="0" marL="457200" rtl="0" algn="l">
              <a:spcBef>
                <a:spcPts val="0"/>
              </a:spcBef>
              <a:spcAft>
                <a:spcPts val="0"/>
              </a:spcAft>
              <a:buSzPts val="3000"/>
              <a:buChar char="•"/>
            </a:pPr>
            <a:r>
              <a:rPr lang="en-US" sz="3000"/>
              <a:t>Antibody-drug conjugates</a:t>
            </a:r>
            <a:endParaRPr sz="3000"/>
          </a:p>
          <a:p>
            <a:pPr indent="-419100" lvl="0" marL="457200" rtl="0" algn="l">
              <a:spcBef>
                <a:spcPts val="0"/>
              </a:spcBef>
              <a:spcAft>
                <a:spcPts val="0"/>
              </a:spcAft>
              <a:buSzPts val="3000"/>
              <a:buChar char="•"/>
            </a:pPr>
            <a:r>
              <a:rPr lang="en-US" sz="3000"/>
              <a:t>Protein</a:t>
            </a:r>
            <a:endParaRPr sz="3000"/>
          </a:p>
          <a:p>
            <a:pPr indent="-419100" lvl="0" marL="457200" rtl="0" algn="l">
              <a:spcBef>
                <a:spcPts val="0"/>
              </a:spcBef>
              <a:spcAft>
                <a:spcPts val="0"/>
              </a:spcAft>
              <a:buSzPts val="3000"/>
              <a:buChar char="•"/>
            </a:pPr>
            <a:r>
              <a:rPr lang="en-US" sz="3000"/>
              <a:t>Small peptide</a:t>
            </a:r>
            <a:endParaRPr sz="3000"/>
          </a:p>
          <a:p>
            <a:pPr indent="-419100" lvl="0" marL="457200" rtl="0" algn="l">
              <a:spcBef>
                <a:spcPts val="0"/>
              </a:spcBef>
              <a:spcAft>
                <a:spcPts val="0"/>
              </a:spcAft>
              <a:buSzPts val="3000"/>
              <a:buChar char="•"/>
            </a:pPr>
            <a:r>
              <a:rPr lang="en-US" sz="3000"/>
              <a:t>Sugars</a:t>
            </a:r>
            <a:endParaRPr sz="3000"/>
          </a:p>
          <a:p>
            <a:pPr indent="-419100" lvl="0" marL="457200" rtl="0" algn="l">
              <a:spcBef>
                <a:spcPts val="0"/>
              </a:spcBef>
              <a:spcAft>
                <a:spcPts val="0"/>
              </a:spcAft>
              <a:buSzPts val="3000"/>
              <a:buChar char="•"/>
            </a:pPr>
            <a:r>
              <a:rPr lang="en-US" sz="3000"/>
              <a:t>Non-biological polymers</a:t>
            </a:r>
            <a:endParaRPr sz="3000"/>
          </a:p>
          <a:p>
            <a:pPr indent="0" lvl="0" marL="0" rtl="0" algn="l">
              <a:spcBef>
                <a:spcPts val="1000"/>
              </a:spcBef>
              <a:spcAft>
                <a:spcPts val="0"/>
              </a:spcAft>
              <a:buNone/>
            </a:pPr>
            <a:r>
              <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6"/>
          <p:cNvSpPr txBox="1"/>
          <p:nvPr>
            <p:ph idx="1" type="body"/>
          </p:nvPr>
        </p:nvSpPr>
        <p:spPr>
          <a:xfrm>
            <a:off x="293700" y="1092201"/>
            <a:ext cx="11604600" cy="5005500"/>
          </a:xfrm>
          <a:prstGeom prst="rect">
            <a:avLst/>
          </a:prstGeom>
        </p:spPr>
        <p:txBody>
          <a:bodyPr anchorCtr="0" anchor="t" bIns="45700" lIns="0" spcFirstLastPara="1" rIns="91425" wrap="square" tIns="45700">
            <a:noAutofit/>
          </a:bodyPr>
          <a:lstStyle/>
          <a:p>
            <a:pPr indent="-419100" lvl="0" marL="457200" rtl="0" algn="l">
              <a:spcBef>
                <a:spcPts val="1000"/>
              </a:spcBef>
              <a:spcAft>
                <a:spcPts val="0"/>
              </a:spcAft>
              <a:buSzPts val="3000"/>
              <a:buChar char="•"/>
            </a:pPr>
            <a:r>
              <a:rPr lang="en-US" sz="3000"/>
              <a:t>Compare molecules with agreed-on monomer identities</a:t>
            </a:r>
            <a:endParaRPr sz="3000"/>
          </a:p>
          <a:p>
            <a:pPr indent="0" lvl="0" marL="0" rtl="0" algn="l">
              <a:spcBef>
                <a:spcPts val="1000"/>
              </a:spcBef>
              <a:spcAft>
                <a:spcPts val="0"/>
              </a:spcAft>
              <a:buNone/>
            </a:pPr>
            <a:r>
              <a:t/>
            </a:r>
            <a:endParaRPr sz="3000"/>
          </a:p>
          <a:p>
            <a:pPr indent="-419100" lvl="0" marL="457200" rtl="0" algn="l">
              <a:spcBef>
                <a:spcPts val="1000"/>
              </a:spcBef>
              <a:spcAft>
                <a:spcPts val="0"/>
              </a:spcAft>
              <a:buSzPts val="3000"/>
              <a:buChar char="•"/>
            </a:pPr>
            <a:r>
              <a:rPr lang="en-US" sz="3000"/>
              <a:t>Relate monomers/subsequences within a molecule (e.g. CG simulations)</a:t>
            </a:r>
            <a:endParaRPr sz="3000"/>
          </a:p>
          <a:p>
            <a:pPr indent="0" lvl="0" marL="457200" rtl="0" algn="l">
              <a:spcBef>
                <a:spcPts val="1000"/>
              </a:spcBef>
              <a:spcAft>
                <a:spcPts val="0"/>
              </a:spcAft>
              <a:buNone/>
            </a:pPr>
            <a:r>
              <a:t/>
            </a:r>
            <a:endParaRPr sz="3000"/>
          </a:p>
          <a:p>
            <a:pPr indent="0" lvl="0" marL="0" rtl="0" algn="l">
              <a:spcBef>
                <a:spcPts val="1000"/>
              </a:spcBef>
              <a:spcAft>
                <a:spcPts val="0"/>
              </a:spcAft>
              <a:buNone/>
            </a:pPr>
            <a:r>
              <a:t/>
            </a:r>
            <a:endParaRPr sz="3000"/>
          </a:p>
          <a:p>
            <a:pPr indent="-419100" lvl="0" marL="457200" rtl="0" algn="l">
              <a:spcBef>
                <a:spcPts val="1000"/>
              </a:spcBef>
              <a:spcAft>
                <a:spcPts val="0"/>
              </a:spcAft>
              <a:buSzPts val="3000"/>
              <a:buChar char="•"/>
            </a:pPr>
            <a:r>
              <a:rPr lang="en-US" sz="3000"/>
              <a:t>Reduce data transfer costs with implicit or repeated information (pdb, scsr)</a:t>
            </a:r>
            <a:endParaRPr sz="3000"/>
          </a:p>
        </p:txBody>
      </p:sp>
      <p:sp>
        <p:nvSpPr>
          <p:cNvPr id="430" name="Google Shape;430;p36"/>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Why Monomers?</a:t>
            </a:r>
            <a:endParaRPr/>
          </a:p>
        </p:txBody>
      </p:sp>
      <p:pic>
        <p:nvPicPr>
          <p:cNvPr id="431" name="Google Shape;431;p36"/>
          <p:cNvPicPr preferRelativeResize="0"/>
          <p:nvPr/>
        </p:nvPicPr>
        <p:blipFill>
          <a:blip r:embed="rId3">
            <a:alphaModFix/>
          </a:blip>
          <a:stretch>
            <a:fillRect/>
          </a:stretch>
        </p:blipFill>
        <p:spPr>
          <a:xfrm>
            <a:off x="3029050" y="2871200"/>
            <a:ext cx="4040400" cy="1447500"/>
          </a:xfrm>
          <a:prstGeom prst="rect">
            <a:avLst/>
          </a:prstGeom>
          <a:noFill/>
          <a:ln>
            <a:noFill/>
          </a:ln>
        </p:spPr>
      </p:pic>
      <p:pic>
        <p:nvPicPr>
          <p:cNvPr id="432" name="Google Shape;432;p36" title="narrow .png"/>
          <p:cNvPicPr preferRelativeResize="0"/>
          <p:nvPr/>
        </p:nvPicPr>
        <p:blipFill>
          <a:blip r:embed="rId4">
            <a:alphaModFix/>
          </a:blip>
          <a:stretch>
            <a:fillRect/>
          </a:stretch>
        </p:blipFill>
        <p:spPr>
          <a:xfrm>
            <a:off x="2293513" y="1735351"/>
            <a:ext cx="7582720" cy="455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Sequence comparisons</a:t>
            </a:r>
            <a:endParaRPr/>
          </a:p>
        </p:txBody>
      </p:sp>
      <p:pic>
        <p:nvPicPr>
          <p:cNvPr id="439" name="Google Shape;439;p37"/>
          <p:cNvPicPr preferRelativeResize="0"/>
          <p:nvPr/>
        </p:nvPicPr>
        <p:blipFill>
          <a:blip r:embed="rId3">
            <a:alphaModFix/>
          </a:blip>
          <a:stretch>
            <a:fillRect/>
          </a:stretch>
        </p:blipFill>
        <p:spPr>
          <a:xfrm>
            <a:off x="1145313" y="1104900"/>
            <a:ext cx="9879125" cy="4869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38"/>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lnSpc>
                <a:spcPct val="100000"/>
              </a:lnSpc>
              <a:spcBef>
                <a:spcPts val="0"/>
              </a:spcBef>
              <a:spcAft>
                <a:spcPts val="0"/>
              </a:spcAft>
              <a:buNone/>
            </a:pPr>
            <a:r>
              <a:rPr lang="en-US">
                <a:solidFill>
                  <a:schemeClr val="accent3"/>
                </a:solidFill>
              </a:rPr>
              <a:t>More than</a:t>
            </a:r>
            <a:r>
              <a:rPr lang="en-US"/>
              <a:t> </a:t>
            </a:r>
            <a:r>
              <a:rPr lang="en-US">
                <a:solidFill>
                  <a:srgbClr val="88888C"/>
                </a:solidFill>
              </a:rPr>
              <a:t>Sequence comparisons</a:t>
            </a:r>
            <a:endParaRPr>
              <a:solidFill>
                <a:srgbClr val="88888C"/>
              </a:solidFill>
            </a:endParaRPr>
          </a:p>
          <a:p>
            <a:pPr indent="0" lvl="0" marL="0" rtl="0" algn="l">
              <a:spcBef>
                <a:spcPts val="0"/>
              </a:spcBef>
              <a:spcAft>
                <a:spcPts val="0"/>
              </a:spcAft>
              <a:buNone/>
            </a:pPr>
            <a:r>
              <a:t/>
            </a:r>
            <a:endParaRPr/>
          </a:p>
        </p:txBody>
      </p:sp>
      <p:pic>
        <p:nvPicPr>
          <p:cNvPr id="446" name="Google Shape;446;p38"/>
          <p:cNvPicPr preferRelativeResize="0"/>
          <p:nvPr/>
        </p:nvPicPr>
        <p:blipFill>
          <a:blip r:embed="rId3">
            <a:alphaModFix amt="52999"/>
          </a:blip>
          <a:stretch>
            <a:fillRect/>
          </a:stretch>
        </p:blipFill>
        <p:spPr>
          <a:xfrm>
            <a:off x="1145313" y="1104900"/>
            <a:ext cx="9879125" cy="4869399"/>
          </a:xfrm>
          <a:prstGeom prst="rect">
            <a:avLst/>
          </a:prstGeom>
          <a:noFill/>
          <a:ln>
            <a:noFill/>
          </a:ln>
        </p:spPr>
      </p:pic>
      <p:sp>
        <p:nvSpPr>
          <p:cNvPr id="447" name="Google Shape;447;p38"/>
          <p:cNvSpPr/>
          <p:nvPr/>
        </p:nvSpPr>
        <p:spPr>
          <a:xfrm rot="-832328">
            <a:off x="6489629" y="5578923"/>
            <a:ext cx="2438730" cy="449954"/>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9"/>
          <p:cNvPicPr preferRelativeResize="0"/>
          <p:nvPr/>
        </p:nvPicPr>
        <p:blipFill>
          <a:blip r:embed="rId3">
            <a:alphaModFix/>
          </a:blip>
          <a:stretch>
            <a:fillRect/>
          </a:stretch>
        </p:blipFill>
        <p:spPr>
          <a:xfrm>
            <a:off x="2440975" y="152400"/>
            <a:ext cx="6929037" cy="65532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0"/>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0" lang="en-US"/>
              <a:t>rdkit/pull/8218: </a:t>
            </a:r>
            <a:r>
              <a:rPr b="0" lang="en-US">
                <a:solidFill>
                  <a:srgbClr val="1F2328"/>
                </a:solidFill>
                <a:highlight>
                  <a:srgbClr val="FFFFFF"/>
                </a:highlight>
              </a:rPr>
              <a:t>monomer-based representation of a molecule</a:t>
            </a:r>
            <a:endParaRPr b="0">
              <a:solidFill>
                <a:srgbClr val="1F2328"/>
              </a:solidFill>
              <a:highlight>
                <a:srgbClr val="FFFFFF"/>
              </a:highlight>
            </a:endParaRPr>
          </a:p>
          <a:p>
            <a:pPr indent="0" lvl="0" marL="0" rtl="0" algn="l">
              <a:spcBef>
                <a:spcPts val="0"/>
              </a:spcBef>
              <a:spcAft>
                <a:spcPts val="0"/>
              </a:spcAft>
              <a:buNone/>
            </a:pPr>
            <a:r>
              <a:rPr lang="en-US"/>
              <a:t> </a:t>
            </a:r>
            <a:endParaRPr/>
          </a:p>
        </p:txBody>
      </p:sp>
      <p:sp>
        <p:nvSpPr>
          <p:cNvPr id="460" name="Google Shape;460;p40"/>
          <p:cNvSpPr txBox="1"/>
          <p:nvPr>
            <p:ph idx="1" type="body"/>
          </p:nvPr>
        </p:nvSpPr>
        <p:spPr>
          <a:xfrm>
            <a:off x="282575" y="1104901"/>
            <a:ext cx="11604600" cy="50055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t/>
            </a:r>
            <a:endParaRPr sz="3000"/>
          </a:p>
          <a:p>
            <a:pPr indent="-419100" lvl="0" marL="457200" rtl="0" algn="l">
              <a:spcBef>
                <a:spcPts val="1000"/>
              </a:spcBef>
              <a:spcAft>
                <a:spcPts val="0"/>
              </a:spcAft>
              <a:buSzPts val="3000"/>
              <a:buChar char="•"/>
            </a:pPr>
            <a:r>
              <a:rPr lang="en-US" sz="3000"/>
              <a:t>Rachel Walker and Hussein Faara</a:t>
            </a:r>
            <a:endParaRPr sz="3000"/>
          </a:p>
          <a:p>
            <a:pPr indent="-419100" lvl="0" marL="457200" rtl="0" algn="l">
              <a:spcBef>
                <a:spcPts val="0"/>
              </a:spcBef>
              <a:spcAft>
                <a:spcPts val="0"/>
              </a:spcAft>
              <a:buSzPts val="3000"/>
              <a:buChar char="•"/>
            </a:pPr>
            <a:r>
              <a:rPr lang="en-US" sz="3000"/>
              <a:t>Convince you that “this” belongs in RDKit</a:t>
            </a:r>
            <a:endParaRPr sz="3000"/>
          </a:p>
          <a:p>
            <a:pPr indent="-419100" lvl="0" marL="457200" rtl="0" algn="l">
              <a:spcBef>
                <a:spcPts val="0"/>
              </a:spcBef>
              <a:spcAft>
                <a:spcPts val="0"/>
              </a:spcAft>
              <a:buSzPts val="3000"/>
              <a:buChar char="•"/>
            </a:pPr>
            <a:r>
              <a:rPr lang="en-US" sz="3000"/>
              <a:t>Get feedback about problems and issues</a:t>
            </a:r>
            <a:endParaRPr sz="3000"/>
          </a:p>
          <a:p>
            <a:pPr indent="0" lvl="0" marL="0" rtl="0" algn="l">
              <a:spcBef>
                <a:spcPts val="1000"/>
              </a:spcBef>
              <a:spcAft>
                <a:spcPts val="0"/>
              </a:spcAft>
              <a:buNone/>
            </a:pPr>
            <a:r>
              <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1"/>
          <p:cNvSpPr txBox="1"/>
          <p:nvPr>
            <p:ph idx="1" type="body"/>
          </p:nvPr>
        </p:nvSpPr>
        <p:spPr>
          <a:xfrm>
            <a:off x="282575" y="1104901"/>
            <a:ext cx="11604600" cy="5005500"/>
          </a:xfrm>
          <a:prstGeom prst="rect">
            <a:avLst/>
          </a:prstGeom>
        </p:spPr>
        <p:txBody>
          <a:bodyPr anchorCtr="0" anchor="t" bIns="45700" lIns="0" spcFirstLastPara="1" rIns="91425" wrap="square" tIns="45700">
            <a:noAutofit/>
          </a:bodyPr>
          <a:lstStyle/>
          <a:p>
            <a:pPr indent="-419100" lvl="0" marL="457200" rtl="0" algn="l">
              <a:spcBef>
                <a:spcPts val="1000"/>
              </a:spcBef>
              <a:spcAft>
                <a:spcPts val="0"/>
              </a:spcAft>
              <a:buSzPts val="3000"/>
              <a:buChar char="•"/>
            </a:pPr>
            <a:r>
              <a:rPr lang="en-US" sz="3000"/>
              <a:t>Recursive SMARTS</a:t>
            </a:r>
            <a:endParaRPr sz="3000"/>
          </a:p>
          <a:p>
            <a:pPr indent="-419100" lvl="0" marL="457200" rtl="0" algn="l">
              <a:spcBef>
                <a:spcPts val="0"/>
              </a:spcBef>
              <a:spcAft>
                <a:spcPts val="0"/>
              </a:spcAft>
              <a:buSzPts val="3000"/>
              <a:buChar char="•"/>
            </a:pPr>
            <a:r>
              <a:rPr lang="en-US" sz="3000"/>
              <a:t>atomLabel or smilesSymbol</a:t>
            </a:r>
            <a:endParaRPr sz="3000"/>
          </a:p>
          <a:p>
            <a:pPr indent="-419100" lvl="0" marL="457200" rtl="0" algn="l">
              <a:spcBef>
                <a:spcPts val="0"/>
              </a:spcBef>
              <a:spcAft>
                <a:spcPts val="0"/>
              </a:spcAft>
              <a:buSzPts val="3000"/>
              <a:buChar char="•"/>
            </a:pPr>
            <a:r>
              <a:rPr lang="en-US" sz="3000"/>
              <a:t>Abbreviations</a:t>
            </a:r>
            <a:endParaRPr sz="3000"/>
          </a:p>
          <a:p>
            <a:pPr indent="-419100" lvl="0" marL="457200" rtl="0" algn="l">
              <a:spcBef>
                <a:spcPts val="0"/>
              </a:spcBef>
              <a:spcAft>
                <a:spcPts val="0"/>
              </a:spcAft>
              <a:buSzPts val="3000"/>
              <a:buChar char="•"/>
            </a:pPr>
            <a:r>
              <a:rPr lang="en-US" sz="3000"/>
              <a:t>Biovia Super atoms</a:t>
            </a:r>
            <a:endParaRPr sz="3000"/>
          </a:p>
          <a:p>
            <a:pPr indent="-419100" lvl="0" marL="457200" rtl="0" algn="l">
              <a:spcBef>
                <a:spcPts val="0"/>
              </a:spcBef>
              <a:spcAft>
                <a:spcPts val="0"/>
              </a:spcAft>
              <a:buSzPts val="3000"/>
              <a:buChar char="•"/>
            </a:pPr>
            <a:r>
              <a:rPr lang="en-US" sz="3000"/>
              <a:t>SCSR (</a:t>
            </a:r>
            <a:r>
              <a:rPr lang="en-US" sz="3000" u="sng">
                <a:solidFill>
                  <a:schemeClr val="hlink"/>
                </a:solidFill>
                <a:hlinkClick r:id="rId3"/>
              </a:rPr>
              <a:t>https://github.com/rdkit/rdkit/pull/8147</a:t>
            </a:r>
            <a:r>
              <a:rPr lang="en-US" sz="3000"/>
              <a:t> from tad@cdd)</a:t>
            </a:r>
            <a:endParaRPr sz="3000"/>
          </a:p>
          <a:p>
            <a:pPr indent="-419100" lvl="0" marL="457200" rtl="0" algn="l">
              <a:spcBef>
                <a:spcPts val="0"/>
              </a:spcBef>
              <a:spcAft>
                <a:spcPts val="0"/>
              </a:spcAft>
              <a:buSzPts val="3000"/>
              <a:buChar char="•"/>
            </a:pPr>
            <a:r>
              <a:rPr lang="en-US" sz="3000"/>
              <a:t>Reading/Writing FASTA and HELM v1 (roger@nextmove)</a:t>
            </a:r>
            <a:endParaRPr sz="3000"/>
          </a:p>
          <a:p>
            <a:pPr indent="0" lvl="0" marL="0" rtl="0" algn="l">
              <a:spcBef>
                <a:spcPts val="1000"/>
              </a:spcBef>
              <a:spcAft>
                <a:spcPts val="0"/>
              </a:spcAft>
              <a:buNone/>
            </a:pPr>
            <a:r>
              <a:t/>
            </a:r>
            <a:endParaRPr sz="3000"/>
          </a:p>
        </p:txBody>
      </p:sp>
      <p:sp>
        <p:nvSpPr>
          <p:cNvPr id="467" name="Google Shape;467;p41"/>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Existing monomerish stuff in RDKit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2"/>
          <p:cNvSpPr/>
          <p:nvPr/>
        </p:nvSpPr>
        <p:spPr>
          <a:xfrm>
            <a:off x="8210750" y="768950"/>
            <a:ext cx="1182300" cy="646500"/>
          </a:xfrm>
          <a:prstGeom prst="roundRect">
            <a:avLst>
              <a:gd fmla="val 16667"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enumeration</a:t>
            </a:r>
            <a:endParaRPr sz="1200"/>
          </a:p>
        </p:txBody>
      </p:sp>
      <p:sp>
        <p:nvSpPr>
          <p:cNvPr id="474" name="Google Shape;474;p42"/>
          <p:cNvSpPr/>
          <p:nvPr/>
        </p:nvSpPr>
        <p:spPr>
          <a:xfrm>
            <a:off x="2810550" y="5304925"/>
            <a:ext cx="1182300" cy="6465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Sub</a:t>
            </a:r>
            <a:r>
              <a:rPr i="1" lang="en-US" sz="1200"/>
              <a:t>sequence </a:t>
            </a:r>
            <a:r>
              <a:rPr lang="en-US" sz="1200"/>
              <a:t>search</a:t>
            </a:r>
            <a:endParaRPr sz="1200"/>
          </a:p>
        </p:txBody>
      </p:sp>
      <p:sp>
        <p:nvSpPr>
          <p:cNvPr id="475" name="Google Shape;475;p42"/>
          <p:cNvSpPr/>
          <p:nvPr/>
        </p:nvSpPr>
        <p:spPr>
          <a:xfrm>
            <a:off x="1761825" y="3792050"/>
            <a:ext cx="1182300" cy="6912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HELM, FASTA, BILN, SCSR</a:t>
            </a:r>
            <a:endParaRPr sz="1200"/>
          </a:p>
        </p:txBody>
      </p:sp>
      <p:sp>
        <p:nvSpPr>
          <p:cNvPr id="476" name="Google Shape;476;p42"/>
          <p:cNvSpPr/>
          <p:nvPr/>
        </p:nvSpPr>
        <p:spPr>
          <a:xfrm>
            <a:off x="5100475" y="2273700"/>
            <a:ext cx="1638600" cy="83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Atomistic</a:t>
            </a:r>
            <a:endParaRPr b="1" sz="1600"/>
          </a:p>
        </p:txBody>
      </p:sp>
      <p:sp>
        <p:nvSpPr>
          <p:cNvPr id="477" name="Google Shape;477;p42"/>
          <p:cNvSpPr/>
          <p:nvPr/>
        </p:nvSpPr>
        <p:spPr>
          <a:xfrm>
            <a:off x="5100475" y="3758200"/>
            <a:ext cx="1638600" cy="78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Monomeristic</a:t>
            </a:r>
            <a:endParaRPr b="1" sz="1600"/>
          </a:p>
        </p:txBody>
      </p:sp>
      <p:sp>
        <p:nvSpPr>
          <p:cNvPr id="478" name="Google Shape;478;p42"/>
          <p:cNvSpPr/>
          <p:nvPr/>
        </p:nvSpPr>
        <p:spPr>
          <a:xfrm rot="5400000">
            <a:off x="5434450" y="3317150"/>
            <a:ext cx="646500" cy="235500"/>
          </a:xfrm>
          <a:prstGeom prst="rightArrow">
            <a:avLst>
              <a:gd fmla="val 65394" name="adj1"/>
              <a:gd fmla="val 46335" name="adj2"/>
            </a:avLst>
          </a:prstGeom>
          <a:solidFill>
            <a:srgbClr val="00427C"/>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dk1"/>
              </a:solidFill>
              <a:highlight>
                <a:schemeClr val="dk1"/>
              </a:highlight>
              <a:latin typeface="Calibri"/>
              <a:ea typeface="Calibri"/>
              <a:cs typeface="Calibri"/>
              <a:sym typeface="Calibri"/>
            </a:endParaRPr>
          </a:p>
        </p:txBody>
      </p:sp>
      <p:sp>
        <p:nvSpPr>
          <p:cNvPr id="479" name="Google Shape;479;p42"/>
          <p:cNvSpPr/>
          <p:nvPr/>
        </p:nvSpPr>
        <p:spPr>
          <a:xfrm>
            <a:off x="1761825" y="1443100"/>
            <a:ext cx="1182300" cy="6465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SDF, SMILES, PDB, etc.</a:t>
            </a:r>
            <a:endParaRPr sz="1200"/>
          </a:p>
        </p:txBody>
      </p:sp>
      <p:sp>
        <p:nvSpPr>
          <p:cNvPr id="480" name="Google Shape;480;p42"/>
          <p:cNvSpPr/>
          <p:nvPr/>
        </p:nvSpPr>
        <p:spPr>
          <a:xfrm flipH="1" rot="5400000">
            <a:off x="5743675" y="3317150"/>
            <a:ext cx="628500" cy="235500"/>
          </a:xfrm>
          <a:prstGeom prst="rightArrow">
            <a:avLst>
              <a:gd fmla="val 65394" name="adj1"/>
              <a:gd fmla="val 46335" name="adj2"/>
            </a:avLst>
          </a:prstGeom>
          <a:solidFill>
            <a:srgbClr val="00427C"/>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dk1"/>
              </a:solidFill>
              <a:highlight>
                <a:schemeClr val="dk1"/>
              </a:highlight>
              <a:latin typeface="Calibri"/>
              <a:ea typeface="Calibri"/>
              <a:cs typeface="Calibri"/>
              <a:sym typeface="Calibri"/>
            </a:endParaRPr>
          </a:p>
        </p:txBody>
      </p:sp>
      <p:sp>
        <p:nvSpPr>
          <p:cNvPr id="481" name="Google Shape;481;p42"/>
          <p:cNvSpPr/>
          <p:nvPr/>
        </p:nvSpPr>
        <p:spPr>
          <a:xfrm>
            <a:off x="9110925" y="1732950"/>
            <a:ext cx="1182300" cy="646500"/>
          </a:xfrm>
          <a:prstGeom prst="roundRect">
            <a:avLst>
              <a:gd fmla="val 16667"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Depiction</a:t>
            </a:r>
            <a:endParaRPr sz="1200"/>
          </a:p>
        </p:txBody>
      </p:sp>
      <p:sp>
        <p:nvSpPr>
          <p:cNvPr id="482" name="Google Shape;482;p42"/>
          <p:cNvSpPr/>
          <p:nvPr/>
        </p:nvSpPr>
        <p:spPr>
          <a:xfrm>
            <a:off x="8895425" y="3658650"/>
            <a:ext cx="1182300" cy="646500"/>
          </a:xfrm>
          <a:prstGeom prst="roundRect">
            <a:avLst>
              <a:gd fmla="val 16667"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Depiction</a:t>
            </a:r>
            <a:endParaRPr sz="1200"/>
          </a:p>
        </p:txBody>
      </p:sp>
      <p:sp>
        <p:nvSpPr>
          <p:cNvPr id="483" name="Google Shape;483;p42"/>
          <p:cNvSpPr/>
          <p:nvPr/>
        </p:nvSpPr>
        <p:spPr>
          <a:xfrm>
            <a:off x="3870250" y="768950"/>
            <a:ext cx="1182300" cy="6465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Substructure search</a:t>
            </a:r>
            <a:endParaRPr sz="1200"/>
          </a:p>
        </p:txBody>
      </p:sp>
      <p:sp>
        <p:nvSpPr>
          <p:cNvPr id="484" name="Google Shape;484;p42"/>
          <p:cNvSpPr/>
          <p:nvPr/>
        </p:nvSpPr>
        <p:spPr>
          <a:xfrm>
            <a:off x="4341350" y="5068100"/>
            <a:ext cx="1182300" cy="6465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Motif recognition</a:t>
            </a:r>
            <a:endParaRPr sz="1200"/>
          </a:p>
        </p:txBody>
      </p:sp>
      <p:sp>
        <p:nvSpPr>
          <p:cNvPr id="485" name="Google Shape;485;p42"/>
          <p:cNvSpPr/>
          <p:nvPr/>
        </p:nvSpPr>
        <p:spPr>
          <a:xfrm>
            <a:off x="5639950" y="5646625"/>
            <a:ext cx="1182300" cy="6465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Homology</a:t>
            </a:r>
            <a:endParaRPr sz="1200"/>
          </a:p>
        </p:txBody>
      </p:sp>
      <p:sp>
        <p:nvSpPr>
          <p:cNvPr id="486" name="Google Shape;486;p42"/>
          <p:cNvSpPr/>
          <p:nvPr/>
        </p:nvSpPr>
        <p:spPr>
          <a:xfrm>
            <a:off x="5905500" y="512925"/>
            <a:ext cx="1182300" cy="6465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atomic featurization</a:t>
            </a:r>
            <a:endParaRPr sz="1200"/>
          </a:p>
        </p:txBody>
      </p:sp>
      <p:sp>
        <p:nvSpPr>
          <p:cNvPr id="487" name="Google Shape;487;p42"/>
          <p:cNvSpPr/>
          <p:nvPr/>
        </p:nvSpPr>
        <p:spPr>
          <a:xfrm>
            <a:off x="8405375" y="4658425"/>
            <a:ext cx="1182300" cy="646500"/>
          </a:xfrm>
          <a:prstGeom prst="roundRect">
            <a:avLst>
              <a:gd fmla="val 16667"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mutation</a:t>
            </a:r>
            <a:endParaRPr sz="1200"/>
          </a:p>
        </p:txBody>
      </p:sp>
      <p:sp>
        <p:nvSpPr>
          <p:cNvPr id="488" name="Google Shape;488;p42"/>
          <p:cNvSpPr/>
          <p:nvPr/>
        </p:nvSpPr>
        <p:spPr>
          <a:xfrm>
            <a:off x="7057750" y="4955450"/>
            <a:ext cx="1182300" cy="6465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sequence featurization</a:t>
            </a:r>
            <a:endParaRPr sz="1200"/>
          </a:p>
        </p:txBody>
      </p:sp>
      <p:cxnSp>
        <p:nvCxnSpPr>
          <p:cNvPr id="489" name="Google Shape;489;p42"/>
          <p:cNvCxnSpPr>
            <a:stCxn id="476" idx="1"/>
            <a:endCxn id="479" idx="3"/>
          </p:cNvCxnSpPr>
          <p:nvPr/>
        </p:nvCxnSpPr>
        <p:spPr>
          <a:xfrm rot="10800000">
            <a:off x="2944075" y="1766250"/>
            <a:ext cx="2156400" cy="926400"/>
          </a:xfrm>
          <a:prstGeom prst="straightConnector1">
            <a:avLst/>
          </a:prstGeom>
          <a:noFill/>
          <a:ln cap="flat" cmpd="sng" w="19050">
            <a:solidFill>
              <a:schemeClr val="accent1"/>
            </a:solidFill>
            <a:prstDash val="solid"/>
            <a:round/>
            <a:headEnd len="med" w="med" type="stealth"/>
            <a:tailEnd len="med" w="med" type="stealth"/>
          </a:ln>
        </p:spPr>
      </p:cxnSp>
      <p:cxnSp>
        <p:nvCxnSpPr>
          <p:cNvPr id="490" name="Google Shape;490;p42"/>
          <p:cNvCxnSpPr>
            <a:endCxn id="483" idx="2"/>
          </p:cNvCxnSpPr>
          <p:nvPr/>
        </p:nvCxnSpPr>
        <p:spPr>
          <a:xfrm rot="10800000">
            <a:off x="4461400" y="1415450"/>
            <a:ext cx="1048800" cy="837900"/>
          </a:xfrm>
          <a:prstGeom prst="straightConnector1">
            <a:avLst/>
          </a:prstGeom>
          <a:noFill/>
          <a:ln cap="flat" cmpd="sng" w="19050">
            <a:solidFill>
              <a:schemeClr val="accent1"/>
            </a:solidFill>
            <a:prstDash val="solid"/>
            <a:round/>
            <a:headEnd len="med" w="med" type="none"/>
            <a:tailEnd len="med" w="med" type="triangle"/>
          </a:ln>
        </p:spPr>
      </p:cxnSp>
      <p:cxnSp>
        <p:nvCxnSpPr>
          <p:cNvPr id="491" name="Google Shape;491;p42"/>
          <p:cNvCxnSpPr>
            <a:endCxn id="486" idx="2"/>
          </p:cNvCxnSpPr>
          <p:nvPr/>
        </p:nvCxnSpPr>
        <p:spPr>
          <a:xfrm flipH="1" rot="10800000">
            <a:off x="6268050" y="1159425"/>
            <a:ext cx="228600" cy="1124400"/>
          </a:xfrm>
          <a:prstGeom prst="straightConnector1">
            <a:avLst/>
          </a:prstGeom>
          <a:noFill/>
          <a:ln cap="flat" cmpd="sng" w="19050">
            <a:solidFill>
              <a:schemeClr val="accent1"/>
            </a:solidFill>
            <a:prstDash val="solid"/>
            <a:round/>
            <a:headEnd len="med" w="med" type="none"/>
            <a:tailEnd len="med" w="med" type="triangle"/>
          </a:ln>
        </p:spPr>
      </p:cxnSp>
      <p:cxnSp>
        <p:nvCxnSpPr>
          <p:cNvPr id="492" name="Google Shape;492;p42"/>
          <p:cNvCxnSpPr>
            <a:endCxn id="473" idx="1"/>
          </p:cNvCxnSpPr>
          <p:nvPr/>
        </p:nvCxnSpPr>
        <p:spPr>
          <a:xfrm flipH="1" rot="10800000">
            <a:off x="6769850" y="1092200"/>
            <a:ext cx="1440900" cy="1355700"/>
          </a:xfrm>
          <a:prstGeom prst="straightConnector1">
            <a:avLst/>
          </a:prstGeom>
          <a:noFill/>
          <a:ln cap="flat" cmpd="sng" w="19050">
            <a:solidFill>
              <a:schemeClr val="accent1"/>
            </a:solidFill>
            <a:prstDash val="solid"/>
            <a:round/>
            <a:headEnd len="med" w="med" type="none"/>
            <a:tailEnd len="med" w="med" type="triangle"/>
          </a:ln>
        </p:spPr>
      </p:cxnSp>
      <p:cxnSp>
        <p:nvCxnSpPr>
          <p:cNvPr id="493" name="Google Shape;493;p42"/>
          <p:cNvCxnSpPr>
            <a:stCxn id="476" idx="3"/>
            <a:endCxn id="481" idx="1"/>
          </p:cNvCxnSpPr>
          <p:nvPr/>
        </p:nvCxnSpPr>
        <p:spPr>
          <a:xfrm flipH="1" rot="10800000">
            <a:off x="6739075" y="2056350"/>
            <a:ext cx="2371800" cy="636300"/>
          </a:xfrm>
          <a:prstGeom prst="straightConnector1">
            <a:avLst/>
          </a:prstGeom>
          <a:noFill/>
          <a:ln cap="flat" cmpd="sng" w="19050">
            <a:solidFill>
              <a:schemeClr val="accent1"/>
            </a:solidFill>
            <a:prstDash val="solid"/>
            <a:round/>
            <a:headEnd len="med" w="med" type="none"/>
            <a:tailEnd len="med" w="med" type="triangle"/>
          </a:ln>
        </p:spPr>
      </p:cxnSp>
      <p:cxnSp>
        <p:nvCxnSpPr>
          <p:cNvPr id="494" name="Google Shape;494;p42"/>
          <p:cNvCxnSpPr>
            <a:stCxn id="477" idx="3"/>
            <a:endCxn id="482" idx="1"/>
          </p:cNvCxnSpPr>
          <p:nvPr/>
        </p:nvCxnSpPr>
        <p:spPr>
          <a:xfrm flipH="1" rot="10800000">
            <a:off x="6739075" y="3981850"/>
            <a:ext cx="2156400" cy="171000"/>
          </a:xfrm>
          <a:prstGeom prst="straightConnector1">
            <a:avLst/>
          </a:prstGeom>
          <a:noFill/>
          <a:ln cap="flat" cmpd="sng" w="19050">
            <a:solidFill>
              <a:schemeClr val="accent1"/>
            </a:solidFill>
            <a:prstDash val="solid"/>
            <a:round/>
            <a:headEnd len="med" w="med" type="none"/>
            <a:tailEnd len="med" w="med" type="triangle"/>
          </a:ln>
        </p:spPr>
      </p:cxnSp>
      <p:cxnSp>
        <p:nvCxnSpPr>
          <p:cNvPr id="495" name="Google Shape;495;p42"/>
          <p:cNvCxnSpPr>
            <a:endCxn id="487" idx="1"/>
          </p:cNvCxnSpPr>
          <p:nvPr/>
        </p:nvCxnSpPr>
        <p:spPr>
          <a:xfrm>
            <a:off x="6739175" y="4305175"/>
            <a:ext cx="1666200" cy="676500"/>
          </a:xfrm>
          <a:prstGeom prst="straightConnector1">
            <a:avLst/>
          </a:prstGeom>
          <a:noFill/>
          <a:ln cap="flat" cmpd="sng" w="19050">
            <a:solidFill>
              <a:schemeClr val="accent1"/>
            </a:solidFill>
            <a:prstDash val="solid"/>
            <a:round/>
            <a:headEnd len="med" w="med" type="none"/>
            <a:tailEnd len="med" w="med" type="triangle"/>
          </a:ln>
        </p:spPr>
      </p:cxnSp>
      <p:cxnSp>
        <p:nvCxnSpPr>
          <p:cNvPr id="496" name="Google Shape;496;p42"/>
          <p:cNvCxnSpPr>
            <a:endCxn id="488" idx="0"/>
          </p:cNvCxnSpPr>
          <p:nvPr/>
        </p:nvCxnSpPr>
        <p:spPr>
          <a:xfrm>
            <a:off x="6472900" y="4567850"/>
            <a:ext cx="1176000" cy="387600"/>
          </a:xfrm>
          <a:prstGeom prst="straightConnector1">
            <a:avLst/>
          </a:prstGeom>
          <a:noFill/>
          <a:ln cap="flat" cmpd="sng" w="19050">
            <a:solidFill>
              <a:schemeClr val="accent1"/>
            </a:solidFill>
            <a:prstDash val="solid"/>
            <a:round/>
            <a:headEnd len="med" w="med" type="none"/>
            <a:tailEnd len="med" w="med" type="triangle"/>
          </a:ln>
        </p:spPr>
      </p:cxnSp>
      <p:cxnSp>
        <p:nvCxnSpPr>
          <p:cNvPr id="497" name="Google Shape;497;p42"/>
          <p:cNvCxnSpPr>
            <a:stCxn id="477" idx="2"/>
            <a:endCxn id="485" idx="0"/>
          </p:cNvCxnSpPr>
          <p:nvPr/>
        </p:nvCxnSpPr>
        <p:spPr>
          <a:xfrm>
            <a:off x="5919775" y="4547500"/>
            <a:ext cx="311400" cy="1099200"/>
          </a:xfrm>
          <a:prstGeom prst="straightConnector1">
            <a:avLst/>
          </a:prstGeom>
          <a:noFill/>
          <a:ln cap="flat" cmpd="sng" w="19050">
            <a:solidFill>
              <a:schemeClr val="accent1"/>
            </a:solidFill>
            <a:prstDash val="solid"/>
            <a:round/>
            <a:headEnd len="med" w="med" type="none"/>
            <a:tailEnd len="med" w="med" type="triangle"/>
          </a:ln>
        </p:spPr>
      </p:cxnSp>
      <p:cxnSp>
        <p:nvCxnSpPr>
          <p:cNvPr id="498" name="Google Shape;498;p42"/>
          <p:cNvCxnSpPr>
            <a:stCxn id="477" idx="2"/>
            <a:endCxn id="484" idx="0"/>
          </p:cNvCxnSpPr>
          <p:nvPr/>
        </p:nvCxnSpPr>
        <p:spPr>
          <a:xfrm flipH="1">
            <a:off x="4932475" y="4547500"/>
            <a:ext cx="987300" cy="520500"/>
          </a:xfrm>
          <a:prstGeom prst="straightConnector1">
            <a:avLst/>
          </a:prstGeom>
          <a:noFill/>
          <a:ln cap="flat" cmpd="sng" w="19050">
            <a:solidFill>
              <a:schemeClr val="accent1"/>
            </a:solidFill>
            <a:prstDash val="solid"/>
            <a:round/>
            <a:headEnd len="med" w="med" type="none"/>
            <a:tailEnd len="med" w="med" type="triangle"/>
          </a:ln>
        </p:spPr>
      </p:cxnSp>
      <p:cxnSp>
        <p:nvCxnSpPr>
          <p:cNvPr id="499" name="Google Shape;499;p42"/>
          <p:cNvCxnSpPr>
            <a:stCxn id="477" idx="2"/>
            <a:endCxn id="474" idx="0"/>
          </p:cNvCxnSpPr>
          <p:nvPr/>
        </p:nvCxnSpPr>
        <p:spPr>
          <a:xfrm flipH="1">
            <a:off x="3401575" y="4547500"/>
            <a:ext cx="2518200" cy="757500"/>
          </a:xfrm>
          <a:prstGeom prst="straightConnector1">
            <a:avLst/>
          </a:prstGeom>
          <a:noFill/>
          <a:ln cap="flat" cmpd="sng" w="19050">
            <a:solidFill>
              <a:schemeClr val="accent1"/>
            </a:solidFill>
            <a:prstDash val="solid"/>
            <a:round/>
            <a:headEnd len="med" w="med" type="none"/>
            <a:tailEnd len="med" w="med" type="triangle"/>
          </a:ln>
        </p:spPr>
      </p:cxnSp>
      <p:cxnSp>
        <p:nvCxnSpPr>
          <p:cNvPr id="500" name="Google Shape;500;p42"/>
          <p:cNvCxnSpPr>
            <a:stCxn id="477" idx="1"/>
            <a:endCxn id="475" idx="3"/>
          </p:cNvCxnSpPr>
          <p:nvPr/>
        </p:nvCxnSpPr>
        <p:spPr>
          <a:xfrm rot="10800000">
            <a:off x="2944075" y="4137550"/>
            <a:ext cx="2156400" cy="15300"/>
          </a:xfrm>
          <a:prstGeom prst="straightConnector1">
            <a:avLst/>
          </a:prstGeom>
          <a:noFill/>
          <a:ln cap="flat" cmpd="sng" w="19050">
            <a:solidFill>
              <a:schemeClr val="accent1"/>
            </a:solidFill>
            <a:prstDash val="solid"/>
            <a:round/>
            <a:headEnd len="med" w="med" type="triangl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5" title="community.png"/>
          <p:cNvPicPr preferRelativeResize="0"/>
          <p:nvPr/>
        </p:nvPicPr>
        <p:blipFill rotWithShape="1">
          <a:blip r:embed="rId3">
            <a:alphaModFix/>
          </a:blip>
          <a:srcRect b="0" l="0" r="0" t="0"/>
          <a:stretch/>
        </p:blipFill>
        <p:spPr>
          <a:xfrm>
            <a:off x="-11125" y="-836750"/>
            <a:ext cx="12192000" cy="8138475"/>
          </a:xfrm>
          <a:prstGeom prst="rect">
            <a:avLst/>
          </a:prstGeom>
          <a:noFill/>
          <a:ln>
            <a:noFill/>
          </a:ln>
        </p:spPr>
      </p:pic>
      <p:sp>
        <p:nvSpPr>
          <p:cNvPr id="160" name="Google Shape;160;p25"/>
          <p:cNvSpPr txBox="1"/>
          <p:nvPr>
            <p:ph type="title"/>
          </p:nvPr>
        </p:nvSpPr>
        <p:spPr>
          <a:xfrm rot="-626812">
            <a:off x="282575" y="266669"/>
            <a:ext cx="11604665" cy="511274"/>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sz="7200">
                <a:solidFill>
                  <a:schemeClr val="lt1"/>
                </a:solidFill>
                <a:latin typeface="Amatic SC"/>
                <a:ea typeface="Amatic SC"/>
                <a:cs typeface="Amatic SC"/>
                <a:sym typeface="Amatic SC"/>
              </a:rPr>
              <a:t>Thanks!!!</a:t>
            </a:r>
            <a:endParaRPr sz="7200">
              <a:solidFill>
                <a:schemeClr val="lt1"/>
              </a:solidFill>
              <a:latin typeface="Amatic SC"/>
              <a:ea typeface="Amatic SC"/>
              <a:cs typeface="Amatic SC"/>
              <a:sym typeface="Amatic S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43" title="Screenshot 2025-04-10 at 12.12.47 AM.png"/>
          <p:cNvPicPr preferRelativeResize="0"/>
          <p:nvPr/>
        </p:nvPicPr>
        <p:blipFill>
          <a:blip r:embed="rId3">
            <a:alphaModFix/>
          </a:blip>
          <a:stretch>
            <a:fillRect/>
          </a:stretch>
        </p:blipFill>
        <p:spPr>
          <a:xfrm>
            <a:off x="3228738" y="541350"/>
            <a:ext cx="5712268" cy="577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44" title="ala.png"/>
          <p:cNvPicPr preferRelativeResize="0"/>
          <p:nvPr/>
        </p:nvPicPr>
        <p:blipFill rotWithShape="1">
          <a:blip r:embed="rId3">
            <a:alphaModFix/>
          </a:blip>
          <a:srcRect b="0" l="27730" r="0" t="0"/>
          <a:stretch/>
        </p:blipFill>
        <p:spPr>
          <a:xfrm>
            <a:off x="447675" y="2014450"/>
            <a:ext cx="3152775" cy="2762250"/>
          </a:xfrm>
          <a:prstGeom prst="rect">
            <a:avLst/>
          </a:prstGeom>
          <a:noFill/>
          <a:ln>
            <a:noFill/>
          </a:ln>
        </p:spPr>
      </p:pic>
      <p:sp>
        <p:nvSpPr>
          <p:cNvPr id="513" name="Google Shape;513;p44"/>
          <p:cNvSpPr txBox="1"/>
          <p:nvPr>
            <p:ph idx="1" type="body"/>
          </p:nvPr>
        </p:nvSpPr>
        <p:spPr>
          <a:xfrm>
            <a:off x="293700" y="1247775"/>
            <a:ext cx="11604600" cy="2762400"/>
          </a:xfrm>
          <a:prstGeom prst="rect">
            <a:avLst/>
          </a:prstGeom>
        </p:spPr>
        <p:txBody>
          <a:bodyPr anchorCtr="0" anchor="t" bIns="45700" lIns="0" spcFirstLastPara="1" rIns="91425" wrap="square" tIns="45700">
            <a:noAutofit/>
          </a:bodyPr>
          <a:lstStyle/>
          <a:p>
            <a:pPr indent="457200" lvl="0" marL="0" rtl="0" algn="l">
              <a:spcBef>
                <a:spcPts val="1000"/>
              </a:spcBef>
              <a:spcAft>
                <a:spcPts val="0"/>
              </a:spcAft>
              <a:buNone/>
            </a:pPr>
            <a:r>
              <a:rPr lang="en-US" sz="3000"/>
              <a:t>Alanine							</a:t>
            </a:r>
            <a:r>
              <a:rPr i="1" lang="en-US" sz="3000"/>
              <a:t>ꞵ</a:t>
            </a:r>
            <a:r>
              <a:rPr lang="en-US" sz="3000"/>
              <a:t>-Alanine					</a:t>
            </a:r>
            <a:r>
              <a:rPr i="1" lang="en-US" sz="3000"/>
              <a:t>d</a:t>
            </a:r>
            <a:r>
              <a:rPr lang="en-US" sz="3000"/>
              <a:t>-Alanine</a:t>
            </a:r>
            <a:endParaRPr sz="3000"/>
          </a:p>
        </p:txBody>
      </p:sp>
      <p:sp>
        <p:nvSpPr>
          <p:cNvPr id="514" name="Google Shape;514;p44"/>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Monomer problems: Number is unbounded</a:t>
            </a:r>
            <a:endParaRPr/>
          </a:p>
        </p:txBody>
      </p:sp>
      <p:pic>
        <p:nvPicPr>
          <p:cNvPr id="515" name="Google Shape;515;p44" title="bal.png"/>
          <p:cNvPicPr preferRelativeResize="0"/>
          <p:nvPr/>
        </p:nvPicPr>
        <p:blipFill rotWithShape="1">
          <a:blip r:embed="rId4">
            <a:alphaModFix/>
          </a:blip>
          <a:srcRect b="0" l="15818" r="23965" t="0"/>
          <a:stretch/>
        </p:blipFill>
        <p:spPr>
          <a:xfrm>
            <a:off x="4381499" y="2157500"/>
            <a:ext cx="2428875" cy="2543000"/>
          </a:xfrm>
          <a:prstGeom prst="rect">
            <a:avLst/>
          </a:prstGeom>
          <a:noFill/>
          <a:ln>
            <a:noFill/>
          </a:ln>
        </p:spPr>
      </p:pic>
      <p:pic>
        <p:nvPicPr>
          <p:cNvPr id="516" name="Google Shape;516;p44" title="dala.png"/>
          <p:cNvPicPr preferRelativeResize="0"/>
          <p:nvPr/>
        </p:nvPicPr>
        <p:blipFill rotWithShape="1">
          <a:blip r:embed="rId5">
            <a:alphaModFix/>
          </a:blip>
          <a:srcRect b="0" l="32708" r="21824" t="0"/>
          <a:stretch/>
        </p:blipFill>
        <p:spPr>
          <a:xfrm>
            <a:off x="8467725" y="2157500"/>
            <a:ext cx="1781175" cy="2543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5"/>
          <p:cNvSpPr txBox="1"/>
          <p:nvPr>
            <p:ph idx="1" type="body"/>
          </p:nvPr>
        </p:nvSpPr>
        <p:spPr>
          <a:xfrm>
            <a:off x="293700" y="1092201"/>
            <a:ext cx="11604600" cy="5005500"/>
          </a:xfrm>
          <a:prstGeom prst="rect">
            <a:avLst/>
          </a:prstGeom>
        </p:spPr>
        <p:txBody>
          <a:bodyPr anchorCtr="0" anchor="t" bIns="45700" lIns="0" spcFirstLastPara="1" rIns="91425" wrap="square" tIns="45700">
            <a:noAutofit/>
          </a:bodyPr>
          <a:lstStyle/>
          <a:p>
            <a:pPr indent="-406400" lvl="0" marL="457200" rtl="0" algn="l">
              <a:spcBef>
                <a:spcPts val="1000"/>
              </a:spcBef>
              <a:spcAft>
                <a:spcPts val="0"/>
              </a:spcAft>
              <a:buSzPts val="2800"/>
              <a:buChar char="•"/>
            </a:pPr>
            <a:r>
              <a:rPr lang="en-US" sz="2800"/>
              <a:t>Alanine? A? Ala? </a:t>
            </a:r>
            <a:r>
              <a:rPr i="1" lang="en-US" sz="2800"/>
              <a:t>L</a:t>
            </a:r>
            <a:r>
              <a:rPr lang="en-US" sz="2800"/>
              <a:t>-Alanine?</a:t>
            </a:r>
            <a:endParaRPr sz="2800"/>
          </a:p>
          <a:p>
            <a:pPr indent="-406400" lvl="0" marL="457200" rtl="0" algn="l">
              <a:spcBef>
                <a:spcPts val="0"/>
              </a:spcBef>
              <a:spcAft>
                <a:spcPts val="0"/>
              </a:spcAft>
              <a:buSzPts val="2800"/>
              <a:buChar char="•"/>
            </a:pPr>
            <a:r>
              <a:rPr lang="en-US" sz="2800"/>
              <a:t>FASTA sequence: </a:t>
            </a:r>
            <a:r>
              <a:rPr lang="en-US" sz="2800"/>
              <a:t>GATTACA</a:t>
            </a:r>
            <a:endParaRPr sz="2800"/>
          </a:p>
          <a:p>
            <a:pPr indent="-406400" lvl="1" marL="914400" rtl="0" algn="l">
              <a:spcBef>
                <a:spcPts val="0"/>
              </a:spcBef>
              <a:spcAft>
                <a:spcPts val="0"/>
              </a:spcAft>
              <a:buSzPts val="2800"/>
              <a:buChar char="–"/>
            </a:pPr>
            <a:r>
              <a:rPr lang="en-US" sz="2800"/>
              <a:t>Gly-Ala-Thr-Thr-Ala-Cys-Ala?</a:t>
            </a:r>
            <a:endParaRPr sz="2800"/>
          </a:p>
          <a:p>
            <a:pPr indent="-406400" lvl="1" marL="914400" rtl="0" algn="l">
              <a:spcBef>
                <a:spcPts val="0"/>
              </a:spcBef>
              <a:spcAft>
                <a:spcPts val="0"/>
              </a:spcAft>
              <a:buSzPts val="2800"/>
              <a:buChar char="–"/>
            </a:pPr>
            <a:r>
              <a:rPr lang="en-US" sz="2800"/>
              <a:t>Guanine-Adenine-Thymine</a:t>
            </a:r>
            <a:r>
              <a:rPr lang="en-US" sz="2800"/>
              <a:t>-Thymine-Adenine-Cytosine-Adenine?</a:t>
            </a:r>
            <a:endParaRPr sz="2800"/>
          </a:p>
          <a:p>
            <a:pPr indent="-406400" lvl="0" marL="457200" rtl="0" algn="l">
              <a:spcBef>
                <a:spcPts val="0"/>
              </a:spcBef>
              <a:spcAft>
                <a:spcPts val="0"/>
              </a:spcAft>
              <a:buSzPts val="2800"/>
              <a:buChar char="•"/>
            </a:pPr>
            <a:r>
              <a:rPr lang="en-US" sz="2800"/>
              <a:t>What’s your monomer?</a:t>
            </a:r>
            <a:endParaRPr sz="2800"/>
          </a:p>
        </p:txBody>
      </p:sp>
      <p:sp>
        <p:nvSpPr>
          <p:cNvPr id="523" name="Google Shape;523;p45"/>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Monomer p</a:t>
            </a:r>
            <a:r>
              <a:rPr lang="en-US"/>
              <a:t>roblems: Disagreements about names</a:t>
            </a:r>
            <a:endParaRPr/>
          </a:p>
        </p:txBody>
      </p:sp>
      <p:pic>
        <p:nvPicPr>
          <p:cNvPr id="524" name="Google Shape;524;p45" title="Screenshot 2025-03-24 at 3.58.03 PM.png"/>
          <p:cNvPicPr preferRelativeResize="0"/>
          <p:nvPr/>
        </p:nvPicPr>
        <p:blipFill>
          <a:blip r:embed="rId3">
            <a:alphaModFix/>
          </a:blip>
          <a:stretch>
            <a:fillRect/>
          </a:stretch>
        </p:blipFill>
        <p:spPr>
          <a:xfrm>
            <a:off x="3551950" y="3429009"/>
            <a:ext cx="2877425" cy="2887042"/>
          </a:xfrm>
          <a:prstGeom prst="rect">
            <a:avLst/>
          </a:prstGeom>
          <a:noFill/>
          <a:ln>
            <a:noFill/>
          </a:ln>
        </p:spPr>
      </p:pic>
      <p:sp>
        <p:nvSpPr>
          <p:cNvPr id="525" name="Google Shape;525;p45"/>
          <p:cNvSpPr txBox="1"/>
          <p:nvPr/>
        </p:nvSpPr>
        <p:spPr>
          <a:xfrm rot="-5400000">
            <a:off x="2228850" y="4343325"/>
            <a:ext cx="17955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FASTA, PDB</a:t>
            </a:r>
            <a:endParaRPr sz="2200">
              <a:solidFill>
                <a:schemeClr val="dk1"/>
              </a:solidFill>
            </a:endParaRPr>
          </a:p>
        </p:txBody>
      </p:sp>
      <p:sp>
        <p:nvSpPr>
          <p:cNvPr id="526" name="Google Shape;526;p45"/>
          <p:cNvSpPr/>
          <p:nvPr/>
        </p:nvSpPr>
        <p:spPr>
          <a:xfrm>
            <a:off x="3362325" y="3686250"/>
            <a:ext cx="76200" cy="1938300"/>
          </a:xfrm>
          <a:prstGeom prst="leftBracket">
            <a:avLst>
              <a:gd fmla="val 8333"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45"/>
          <p:cNvSpPr/>
          <p:nvPr/>
        </p:nvSpPr>
        <p:spPr>
          <a:xfrm flipH="1">
            <a:off x="7048650" y="3588600"/>
            <a:ext cx="76200" cy="869100"/>
          </a:xfrm>
          <a:prstGeom prst="leftBracket">
            <a:avLst>
              <a:gd fmla="val 8333"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8" name="Google Shape;528;p45"/>
          <p:cNvSpPr/>
          <p:nvPr/>
        </p:nvSpPr>
        <p:spPr>
          <a:xfrm flipH="1">
            <a:off x="7048650" y="4515375"/>
            <a:ext cx="76200" cy="714300"/>
          </a:xfrm>
          <a:prstGeom prst="leftBracket">
            <a:avLst>
              <a:gd fmla="val 8333"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p45"/>
          <p:cNvSpPr txBox="1"/>
          <p:nvPr/>
        </p:nvSpPr>
        <p:spPr>
          <a:xfrm rot="5401122">
            <a:off x="6522150" y="4483875"/>
            <a:ext cx="18384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HELM, BILN</a:t>
            </a:r>
            <a:endParaRPr sz="2200">
              <a:solidFill>
                <a:schemeClr val="dk1"/>
              </a:solidFill>
            </a:endParaRPr>
          </a:p>
        </p:txBody>
      </p:sp>
      <p:sp>
        <p:nvSpPr>
          <p:cNvPr id="530" name="Google Shape;530;p45"/>
          <p:cNvSpPr/>
          <p:nvPr/>
        </p:nvSpPr>
        <p:spPr>
          <a:xfrm flipH="1">
            <a:off x="7048650" y="5287350"/>
            <a:ext cx="76200" cy="511200"/>
          </a:xfrm>
          <a:prstGeom prst="leftBracket">
            <a:avLst>
              <a:gd fmla="val 8333" name="adj"/>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6"/>
          <p:cNvSpPr txBox="1"/>
          <p:nvPr>
            <p:ph idx="1" type="body"/>
          </p:nvPr>
        </p:nvSpPr>
        <p:spPr>
          <a:xfrm>
            <a:off x="7750800" y="1104900"/>
            <a:ext cx="4089600" cy="50055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rPr b="1" lang="en-US"/>
              <a:t>External resource</a:t>
            </a:r>
            <a:endParaRPr b="1"/>
          </a:p>
          <a:p>
            <a:pPr indent="0" lvl="0" marL="0" rtl="0" algn="l">
              <a:spcBef>
                <a:spcPts val="1000"/>
              </a:spcBef>
              <a:spcAft>
                <a:spcPts val="0"/>
              </a:spcAft>
              <a:buNone/>
            </a:pPr>
            <a:r>
              <a:t/>
            </a:r>
            <a:endParaRPr/>
          </a:p>
          <a:p>
            <a:pPr indent="-368300" lvl="0" marL="457200" rtl="0" algn="l">
              <a:spcBef>
                <a:spcPts val="1000"/>
              </a:spcBef>
              <a:spcAft>
                <a:spcPts val="0"/>
              </a:spcAft>
              <a:buSzPts val="2200"/>
              <a:buChar char="•"/>
            </a:pPr>
            <a:r>
              <a:rPr lang="en-US"/>
              <a:t>Consistent across applications</a:t>
            </a:r>
            <a:endParaRPr/>
          </a:p>
          <a:p>
            <a:pPr indent="-368300" lvl="0" marL="457200" rtl="0" algn="l">
              <a:spcBef>
                <a:spcPts val="1000"/>
              </a:spcBef>
              <a:spcAft>
                <a:spcPts val="0"/>
              </a:spcAft>
              <a:buSzPts val="2200"/>
              <a:buChar char="•"/>
            </a:pPr>
            <a:r>
              <a:rPr lang="en-US"/>
              <a:t>Flexible new monomers</a:t>
            </a:r>
            <a:endParaRPr/>
          </a:p>
          <a:p>
            <a:pPr indent="-368300" lvl="0" marL="457200" rtl="0" algn="l">
              <a:spcBef>
                <a:spcPts val="1000"/>
              </a:spcBef>
              <a:spcAft>
                <a:spcPts val="0"/>
              </a:spcAft>
              <a:buSzPts val="2200"/>
              <a:buChar char="•"/>
            </a:pPr>
            <a:r>
              <a:rPr lang="en-US"/>
              <a:t>File, Database, API</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e.g. internal Schrödinger usage in LiveDesign, PDB</a:t>
            </a:r>
            <a:endParaRPr/>
          </a:p>
        </p:txBody>
      </p:sp>
      <p:sp>
        <p:nvSpPr>
          <p:cNvPr id="537" name="Google Shape;537;p46"/>
          <p:cNvSpPr txBox="1"/>
          <p:nvPr>
            <p:ph idx="1" type="body"/>
          </p:nvPr>
        </p:nvSpPr>
        <p:spPr>
          <a:xfrm>
            <a:off x="3693425" y="1104900"/>
            <a:ext cx="3667200" cy="50055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rPr b="1" lang="en-US"/>
              <a:t>In code</a:t>
            </a:r>
            <a:endParaRPr b="1"/>
          </a:p>
          <a:p>
            <a:pPr indent="0" lvl="0" marL="0" rtl="0" algn="l">
              <a:spcBef>
                <a:spcPts val="1000"/>
              </a:spcBef>
              <a:spcAft>
                <a:spcPts val="0"/>
              </a:spcAft>
              <a:buNone/>
            </a:pPr>
            <a:r>
              <a:t/>
            </a:r>
            <a:endParaRPr/>
          </a:p>
          <a:p>
            <a:pPr indent="-368300" lvl="0" marL="457200" rtl="0" algn="l">
              <a:spcBef>
                <a:spcPts val="1000"/>
              </a:spcBef>
              <a:spcAft>
                <a:spcPts val="0"/>
              </a:spcAft>
              <a:buSzPts val="2200"/>
              <a:buChar char="•"/>
            </a:pPr>
            <a:r>
              <a:rPr lang="en-US"/>
              <a:t>Easy</a:t>
            </a:r>
            <a:endParaRPr/>
          </a:p>
          <a:p>
            <a:pPr indent="-368300" lvl="0" marL="457200" rtl="0" algn="l">
              <a:spcBef>
                <a:spcPts val="0"/>
              </a:spcBef>
              <a:spcAft>
                <a:spcPts val="0"/>
              </a:spcAft>
              <a:buSzPts val="2200"/>
              <a:buChar char="•"/>
            </a:pPr>
            <a:r>
              <a:rPr lang="en-US"/>
              <a:t>Domain-specific info</a:t>
            </a:r>
            <a:endParaRPr/>
          </a:p>
          <a:p>
            <a:pPr indent="-368300" lvl="0" marL="457200" rtl="0" algn="l">
              <a:spcBef>
                <a:spcPts val="0"/>
              </a:spcBef>
              <a:spcAft>
                <a:spcPts val="0"/>
              </a:spcAft>
              <a:buSzPts val="2200"/>
              <a:buChar char="•"/>
            </a:pPr>
            <a:r>
              <a:rPr lang="en-US"/>
              <a:t>Consistent within application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e.g. RDKit’s FASTA/HELM, current MonomerMol PR</a:t>
            </a:r>
            <a:endParaRPr/>
          </a:p>
        </p:txBody>
      </p:sp>
      <p:sp>
        <p:nvSpPr>
          <p:cNvPr id="538" name="Google Shape;538;p46"/>
          <p:cNvSpPr txBox="1"/>
          <p:nvPr>
            <p:ph idx="1" type="body"/>
          </p:nvPr>
        </p:nvSpPr>
        <p:spPr>
          <a:xfrm>
            <a:off x="282575" y="1104900"/>
            <a:ext cx="3149400" cy="50055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rPr b="1" lang="en-US"/>
              <a:t>On mol</a:t>
            </a:r>
            <a:endParaRPr b="1"/>
          </a:p>
          <a:p>
            <a:pPr indent="0" lvl="0" marL="0" rtl="0" algn="l">
              <a:spcBef>
                <a:spcPts val="1000"/>
              </a:spcBef>
              <a:spcAft>
                <a:spcPts val="0"/>
              </a:spcAft>
              <a:buNone/>
            </a:pPr>
            <a:r>
              <a:t/>
            </a:r>
            <a:endParaRPr/>
          </a:p>
          <a:p>
            <a:pPr indent="-368300" lvl="0" marL="457200" rtl="0" algn="l">
              <a:spcBef>
                <a:spcPts val="1000"/>
              </a:spcBef>
              <a:spcAft>
                <a:spcPts val="0"/>
              </a:spcAft>
              <a:buSzPts val="2200"/>
              <a:buChar char="•"/>
            </a:pPr>
            <a:r>
              <a:rPr lang="en-US"/>
              <a:t>Portable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e.g. SCSR</a:t>
            </a:r>
            <a:endParaRPr/>
          </a:p>
        </p:txBody>
      </p:sp>
      <p:sp>
        <p:nvSpPr>
          <p:cNvPr id="539" name="Google Shape;539;p46"/>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sz="3600"/>
              <a:t>Approaches: Monomer storage</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7"/>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Monomer problems: internal monomer topology</a:t>
            </a:r>
            <a:endParaRPr/>
          </a:p>
        </p:txBody>
      </p:sp>
      <p:pic>
        <p:nvPicPr>
          <p:cNvPr id="546" name="Google Shape;546;p47" title="Screenshot 2025-04-09 at 11.50.13 PM.png"/>
          <p:cNvPicPr preferRelativeResize="0"/>
          <p:nvPr/>
        </p:nvPicPr>
        <p:blipFill>
          <a:blip r:embed="rId3">
            <a:alphaModFix/>
          </a:blip>
          <a:stretch>
            <a:fillRect/>
          </a:stretch>
        </p:blipFill>
        <p:spPr>
          <a:xfrm>
            <a:off x="4746375" y="1614700"/>
            <a:ext cx="782650" cy="2070075"/>
          </a:xfrm>
          <a:prstGeom prst="rect">
            <a:avLst/>
          </a:prstGeom>
          <a:noFill/>
          <a:ln>
            <a:noFill/>
          </a:ln>
        </p:spPr>
      </p:pic>
      <p:pic>
        <p:nvPicPr>
          <p:cNvPr id="547" name="Google Shape;547;p47" title="Screenshot 2025-04-09 at 11.55.06 PM.png"/>
          <p:cNvPicPr preferRelativeResize="0"/>
          <p:nvPr/>
        </p:nvPicPr>
        <p:blipFill rotWithShape="1">
          <a:blip r:embed="rId4">
            <a:alphaModFix/>
          </a:blip>
          <a:srcRect b="0" l="0" r="53214" t="0"/>
          <a:stretch/>
        </p:blipFill>
        <p:spPr>
          <a:xfrm>
            <a:off x="173725" y="2132075"/>
            <a:ext cx="4643202" cy="2122375"/>
          </a:xfrm>
          <a:prstGeom prst="rect">
            <a:avLst/>
          </a:prstGeom>
          <a:noFill/>
          <a:ln>
            <a:noFill/>
          </a:ln>
        </p:spPr>
      </p:pic>
      <p:pic>
        <p:nvPicPr>
          <p:cNvPr id="548" name="Google Shape;548;p47" title="Screenshot 2025-04-09 at 11.55.06 PM.png"/>
          <p:cNvPicPr preferRelativeResize="0"/>
          <p:nvPr/>
        </p:nvPicPr>
        <p:blipFill rotWithShape="1">
          <a:blip r:embed="rId4">
            <a:alphaModFix/>
          </a:blip>
          <a:srcRect b="0" l="49104" r="0" t="0"/>
          <a:stretch/>
        </p:blipFill>
        <p:spPr>
          <a:xfrm>
            <a:off x="5597075" y="2132075"/>
            <a:ext cx="5051000" cy="2122375"/>
          </a:xfrm>
          <a:prstGeom prst="rect">
            <a:avLst/>
          </a:prstGeom>
          <a:noFill/>
          <a:ln>
            <a:noFill/>
          </a:ln>
        </p:spPr>
      </p:pic>
      <p:sp>
        <p:nvSpPr>
          <p:cNvPr id="549" name="Google Shape;549;p47"/>
          <p:cNvSpPr txBox="1"/>
          <p:nvPr/>
        </p:nvSpPr>
        <p:spPr>
          <a:xfrm>
            <a:off x="4938075" y="1034125"/>
            <a:ext cx="1088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rgbClr val="FF0000"/>
                </a:solidFill>
              </a:rPr>
              <a:t>?</a:t>
            </a:r>
            <a:endParaRPr b="1" sz="220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8"/>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sz="3600"/>
              <a:t>Monomers have internal topology</a:t>
            </a:r>
            <a:endParaRPr/>
          </a:p>
        </p:txBody>
      </p:sp>
      <p:pic>
        <p:nvPicPr>
          <p:cNvPr id="556" name="Google Shape;556;p48"/>
          <p:cNvPicPr preferRelativeResize="0"/>
          <p:nvPr/>
        </p:nvPicPr>
        <p:blipFill>
          <a:blip r:embed="rId3">
            <a:alphaModFix/>
          </a:blip>
          <a:stretch>
            <a:fillRect/>
          </a:stretch>
        </p:blipFill>
        <p:spPr>
          <a:xfrm>
            <a:off x="1292300" y="750750"/>
            <a:ext cx="9988400" cy="5356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9"/>
          <p:cNvSpPr txBox="1"/>
          <p:nvPr>
            <p:ph idx="1" type="body"/>
          </p:nvPr>
        </p:nvSpPr>
        <p:spPr>
          <a:xfrm>
            <a:off x="282575" y="1104901"/>
            <a:ext cx="11604600" cy="50055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t/>
            </a:r>
            <a:endParaRPr/>
          </a:p>
          <a:p>
            <a:pPr indent="-368300" lvl="0" marL="457200" rtl="0" algn="l">
              <a:spcBef>
                <a:spcPts val="1000"/>
              </a:spcBef>
              <a:spcAft>
                <a:spcPts val="0"/>
              </a:spcAft>
              <a:buSzPts val="2200"/>
              <a:buChar char="•"/>
            </a:pPr>
            <a:r>
              <a:rPr lang="en-US"/>
              <a:t>Neighboring monomer</a:t>
            </a:r>
            <a:endParaRPr/>
          </a:p>
          <a:p>
            <a:pPr indent="-368300" lvl="0" marL="457200" rtl="0" algn="l">
              <a:spcBef>
                <a:spcPts val="0"/>
              </a:spcBef>
              <a:spcAft>
                <a:spcPts val="0"/>
              </a:spcAft>
              <a:buSzPts val="2200"/>
              <a:buChar char="•"/>
            </a:pPr>
            <a:r>
              <a:rPr lang="en-US"/>
              <a:t>Internal atom</a:t>
            </a:r>
            <a:endParaRPr/>
          </a:p>
          <a:p>
            <a:pPr indent="-368300" lvl="0" marL="457200" rtl="0" algn="l">
              <a:spcBef>
                <a:spcPts val="0"/>
              </a:spcBef>
              <a:spcAft>
                <a:spcPts val="0"/>
              </a:spcAft>
              <a:buSzPts val="2200"/>
              <a:buChar char="•"/>
            </a:pPr>
            <a:r>
              <a:rPr lang="en-US"/>
              <a:t>Other atom</a:t>
            </a:r>
            <a:endParaRPr/>
          </a:p>
        </p:txBody>
      </p:sp>
      <p:sp>
        <p:nvSpPr>
          <p:cNvPr id="563" name="Google Shape;563;p49"/>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sz="3600"/>
              <a:t>Monomers have internal topology</a:t>
            </a:r>
            <a:endParaRPr/>
          </a:p>
        </p:txBody>
      </p:sp>
      <p:sp>
        <p:nvSpPr>
          <p:cNvPr id="564" name="Google Shape;564;p49"/>
          <p:cNvSpPr txBox="1"/>
          <p:nvPr/>
        </p:nvSpPr>
        <p:spPr>
          <a:xfrm>
            <a:off x="3892000" y="1305775"/>
            <a:ext cx="8468700" cy="51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Courier New"/>
                <a:ea typeface="Courier New"/>
                <a:cs typeface="Courier New"/>
                <a:sym typeface="Courier New"/>
              </a:rPr>
              <a:t>SCSR</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COUNTS 3 2 0 0 0</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BEGIN ATOM</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1 Ala 5.775 -4.775 0.0 0 CLASS=AA ATTCHORD=(2 2 Br) SEQID=1</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2 Cys 6.641 -5.275 0.0 0 CLASS=AA ATTCHORD=(4 1 Al 3 Cx) SEQID=1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3 Cys 6.641 -6.275 0.0 0 CLASS=AA ATTCHORD=(2 2 Cx) SEQID=1</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END ATOM</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BEGIN BOND</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1 1 1 2</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2 1 2 3</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END BOND</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END CTAB</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500">
                <a:solidFill>
                  <a:schemeClr val="dk1"/>
                </a:solidFill>
                <a:latin typeface="Courier New"/>
                <a:ea typeface="Courier New"/>
                <a:cs typeface="Courier New"/>
                <a:sym typeface="Courier New"/>
              </a:rPr>
              <a:t>HELM</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PEPTIDE1{A.C}|PEPTIDE2{C}$PEPTIDE1,PEPTIDE2,2:R3-1:R3</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500">
                <a:solidFill>
                  <a:schemeClr val="dk1"/>
                </a:solidFill>
                <a:latin typeface="Courier New"/>
                <a:ea typeface="Courier New"/>
                <a:cs typeface="Courier New"/>
                <a:sym typeface="Courier New"/>
              </a:rPr>
              <a:t>BILN</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A-C(1,3).C(1,3)</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p:txBody>
      </p:sp>
      <p:pic>
        <p:nvPicPr>
          <p:cNvPr id="565" name="Google Shape;565;p49" title="aladisulfide.png"/>
          <p:cNvPicPr preferRelativeResize="0"/>
          <p:nvPr/>
        </p:nvPicPr>
        <p:blipFill>
          <a:blip r:embed="rId3">
            <a:alphaModFix/>
          </a:blip>
          <a:stretch>
            <a:fillRect/>
          </a:stretch>
        </p:blipFill>
        <p:spPr>
          <a:xfrm>
            <a:off x="1025200" y="3577325"/>
            <a:ext cx="2741175" cy="2741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0"/>
          <p:cNvSpPr txBox="1"/>
          <p:nvPr>
            <p:ph idx="1" type="body"/>
          </p:nvPr>
        </p:nvSpPr>
        <p:spPr>
          <a:xfrm>
            <a:off x="282575" y="1104901"/>
            <a:ext cx="11604600" cy="50055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t/>
            </a:r>
            <a:endParaRPr/>
          </a:p>
          <a:p>
            <a:pPr indent="-368300" lvl="0" marL="457200" rtl="0" algn="l">
              <a:spcBef>
                <a:spcPts val="1000"/>
              </a:spcBef>
              <a:spcAft>
                <a:spcPts val="0"/>
              </a:spcAft>
              <a:buSzPts val="2200"/>
              <a:buChar char="•"/>
            </a:pPr>
            <a:r>
              <a:rPr lang="en-US"/>
              <a:t>Neighboring monomer</a:t>
            </a:r>
            <a:endParaRPr/>
          </a:p>
          <a:p>
            <a:pPr indent="-368300" lvl="0" marL="457200" rtl="0" algn="l">
              <a:spcBef>
                <a:spcPts val="0"/>
              </a:spcBef>
              <a:spcAft>
                <a:spcPts val="0"/>
              </a:spcAft>
              <a:buSzPts val="2200"/>
              <a:buChar char="•"/>
            </a:pPr>
            <a:r>
              <a:rPr lang="en-US"/>
              <a:t>Internal atom</a:t>
            </a:r>
            <a:endParaRPr/>
          </a:p>
          <a:p>
            <a:pPr indent="-368300" lvl="0" marL="457200" rtl="0" algn="l">
              <a:spcBef>
                <a:spcPts val="0"/>
              </a:spcBef>
              <a:spcAft>
                <a:spcPts val="0"/>
              </a:spcAft>
              <a:buSzPts val="2200"/>
              <a:buChar char="•"/>
            </a:pPr>
            <a:r>
              <a:rPr lang="en-US"/>
              <a:t>Other atom</a:t>
            </a:r>
            <a:endParaRPr/>
          </a:p>
        </p:txBody>
      </p:sp>
      <p:sp>
        <p:nvSpPr>
          <p:cNvPr id="572" name="Google Shape;572;p50"/>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sz="3600"/>
              <a:t>Monomers have internal topology</a:t>
            </a:r>
            <a:endParaRPr/>
          </a:p>
        </p:txBody>
      </p:sp>
      <p:sp>
        <p:nvSpPr>
          <p:cNvPr id="573" name="Google Shape;573;p50"/>
          <p:cNvSpPr txBox="1"/>
          <p:nvPr/>
        </p:nvSpPr>
        <p:spPr>
          <a:xfrm>
            <a:off x="3892000" y="1305775"/>
            <a:ext cx="8362800" cy="43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Courier New"/>
                <a:ea typeface="Courier New"/>
                <a:cs typeface="Courier New"/>
                <a:sym typeface="Courier New"/>
              </a:rPr>
              <a:t>SCSR</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COUNTS 3 2 0 0 0</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BEGIN ATOM</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1 Ala 5.775 -4.775 0.0 0 CLASS=AA ATTCHORD=(2 2 Br) SEQID=1</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2 Cys 6.641 -5.275 0.0 0 CLASS=AA ATTCHORD=(4 1 Al 3 Cx) SEQID=1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3 Cys 6.641 -6.275 0.0 0 CLASS=AA ATTCHORD=(2 2 Cx) SEQID=1</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END ATOM</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BEGIN BOND</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1 1 1 2</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2 1 2 3</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END BOND</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M  V30 END CTAB</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500">
                <a:solidFill>
                  <a:schemeClr val="dk1"/>
                </a:solidFill>
                <a:latin typeface="Courier New"/>
                <a:ea typeface="Courier New"/>
                <a:cs typeface="Courier New"/>
                <a:sym typeface="Courier New"/>
              </a:rPr>
              <a:t>HELM</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PEPTIDE1{A.C}|PEPTIDE2{C}$PEPTIDE1,PEPTIDE2,2:R3-1:R3</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1500">
                <a:solidFill>
                  <a:schemeClr val="dk1"/>
                </a:solidFill>
                <a:latin typeface="Courier New"/>
                <a:ea typeface="Courier New"/>
                <a:cs typeface="Courier New"/>
                <a:sym typeface="Courier New"/>
              </a:rPr>
              <a:t>BILN</a:t>
            </a:r>
            <a:endParaRPr b="1"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1500">
                <a:solidFill>
                  <a:schemeClr val="dk1"/>
                </a:solidFill>
                <a:latin typeface="Courier New"/>
                <a:ea typeface="Courier New"/>
                <a:cs typeface="Courier New"/>
                <a:sym typeface="Courier New"/>
              </a:rPr>
              <a:t>A-C(1,3).C(1,3)</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p:txBody>
      </p:sp>
      <p:sp>
        <p:nvSpPr>
          <p:cNvPr id="574" name="Google Shape;574;p50"/>
          <p:cNvSpPr/>
          <p:nvPr/>
        </p:nvSpPr>
        <p:spPr>
          <a:xfrm>
            <a:off x="6721100" y="3352050"/>
            <a:ext cx="1564500" cy="5112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neighbor index</a:t>
            </a:r>
            <a:endParaRPr sz="1200"/>
          </a:p>
        </p:txBody>
      </p:sp>
      <p:sp>
        <p:nvSpPr>
          <p:cNvPr id="575" name="Google Shape;575;p50"/>
          <p:cNvSpPr/>
          <p:nvPr/>
        </p:nvSpPr>
        <p:spPr>
          <a:xfrm>
            <a:off x="8460750" y="3429000"/>
            <a:ext cx="1564500" cy="5112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internal atom</a:t>
            </a:r>
            <a:endParaRPr sz="1200"/>
          </a:p>
        </p:txBody>
      </p:sp>
      <p:sp>
        <p:nvSpPr>
          <p:cNvPr id="576" name="Google Shape;576;p50"/>
          <p:cNvSpPr/>
          <p:nvPr/>
        </p:nvSpPr>
        <p:spPr>
          <a:xfrm>
            <a:off x="10200400" y="3545825"/>
            <a:ext cx="1564500" cy="5112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other atom</a:t>
            </a:r>
            <a:endParaRPr sz="1200"/>
          </a:p>
        </p:txBody>
      </p:sp>
      <p:cxnSp>
        <p:nvCxnSpPr>
          <p:cNvPr id="577" name="Google Shape;577;p50"/>
          <p:cNvCxnSpPr>
            <a:stCxn id="574" idx="0"/>
          </p:cNvCxnSpPr>
          <p:nvPr/>
        </p:nvCxnSpPr>
        <p:spPr>
          <a:xfrm flipH="1" rot="10800000">
            <a:off x="7503350" y="2546550"/>
            <a:ext cx="2581200" cy="805500"/>
          </a:xfrm>
          <a:prstGeom prst="straightConnector1">
            <a:avLst/>
          </a:prstGeom>
          <a:noFill/>
          <a:ln cap="flat" cmpd="sng" w="9525">
            <a:solidFill>
              <a:schemeClr val="dk2"/>
            </a:solidFill>
            <a:prstDash val="solid"/>
            <a:round/>
            <a:headEnd len="med" w="med" type="none"/>
            <a:tailEnd len="med" w="med" type="triangle"/>
          </a:ln>
        </p:spPr>
      </p:cxnSp>
      <p:cxnSp>
        <p:nvCxnSpPr>
          <p:cNvPr id="578" name="Google Shape;578;p50"/>
          <p:cNvCxnSpPr>
            <a:stCxn id="574" idx="2"/>
          </p:cNvCxnSpPr>
          <p:nvPr/>
        </p:nvCxnSpPr>
        <p:spPr>
          <a:xfrm>
            <a:off x="7503350" y="3863250"/>
            <a:ext cx="2089200" cy="976500"/>
          </a:xfrm>
          <a:prstGeom prst="straightConnector1">
            <a:avLst/>
          </a:prstGeom>
          <a:noFill/>
          <a:ln cap="flat" cmpd="sng" w="9525">
            <a:solidFill>
              <a:schemeClr val="dk2"/>
            </a:solidFill>
            <a:prstDash val="solid"/>
            <a:round/>
            <a:headEnd len="med" w="med" type="none"/>
            <a:tailEnd len="med" w="med" type="triangle"/>
          </a:ln>
        </p:spPr>
      </p:cxnSp>
      <p:cxnSp>
        <p:nvCxnSpPr>
          <p:cNvPr id="579" name="Google Shape;579;p50"/>
          <p:cNvCxnSpPr>
            <a:stCxn id="575" idx="0"/>
          </p:cNvCxnSpPr>
          <p:nvPr/>
        </p:nvCxnSpPr>
        <p:spPr>
          <a:xfrm flipH="1" rot="10800000">
            <a:off x="9243000" y="2517600"/>
            <a:ext cx="1051200" cy="911400"/>
          </a:xfrm>
          <a:prstGeom prst="straightConnector1">
            <a:avLst/>
          </a:prstGeom>
          <a:noFill/>
          <a:ln cap="flat" cmpd="sng" w="9525">
            <a:solidFill>
              <a:schemeClr val="dk2"/>
            </a:solidFill>
            <a:prstDash val="solid"/>
            <a:round/>
            <a:headEnd len="med" w="med" type="none"/>
            <a:tailEnd len="med" w="med" type="triangle"/>
          </a:ln>
        </p:spPr>
      </p:cxnSp>
      <p:cxnSp>
        <p:nvCxnSpPr>
          <p:cNvPr id="580" name="Google Shape;580;p50"/>
          <p:cNvCxnSpPr>
            <a:stCxn id="575" idx="2"/>
          </p:cNvCxnSpPr>
          <p:nvPr/>
        </p:nvCxnSpPr>
        <p:spPr>
          <a:xfrm>
            <a:off x="9243000" y="3940200"/>
            <a:ext cx="139800" cy="906600"/>
          </a:xfrm>
          <a:prstGeom prst="straightConnector1">
            <a:avLst/>
          </a:prstGeom>
          <a:noFill/>
          <a:ln cap="flat" cmpd="sng" w="9525">
            <a:solidFill>
              <a:schemeClr val="dk2"/>
            </a:solidFill>
            <a:prstDash val="solid"/>
            <a:round/>
            <a:headEnd len="med" w="med" type="none"/>
            <a:tailEnd len="med" w="med" type="triangle"/>
          </a:ln>
        </p:spPr>
      </p:cxnSp>
      <p:cxnSp>
        <p:nvCxnSpPr>
          <p:cNvPr id="581" name="Google Shape;581;p50"/>
          <p:cNvCxnSpPr>
            <a:stCxn id="576" idx="0"/>
          </p:cNvCxnSpPr>
          <p:nvPr/>
        </p:nvCxnSpPr>
        <p:spPr>
          <a:xfrm rot="10800000">
            <a:off x="10475050" y="2546525"/>
            <a:ext cx="507600" cy="999300"/>
          </a:xfrm>
          <a:prstGeom prst="straightConnector1">
            <a:avLst/>
          </a:prstGeom>
          <a:noFill/>
          <a:ln cap="flat" cmpd="sng" w="9525">
            <a:solidFill>
              <a:schemeClr val="dk2"/>
            </a:solidFill>
            <a:prstDash val="solid"/>
            <a:round/>
            <a:headEnd len="med" w="med" type="none"/>
            <a:tailEnd len="med" w="med" type="triangle"/>
          </a:ln>
        </p:spPr>
      </p:cxnSp>
      <p:cxnSp>
        <p:nvCxnSpPr>
          <p:cNvPr id="582" name="Google Shape;582;p50"/>
          <p:cNvCxnSpPr>
            <a:stCxn id="576" idx="2"/>
          </p:cNvCxnSpPr>
          <p:nvPr/>
        </p:nvCxnSpPr>
        <p:spPr>
          <a:xfrm flipH="1">
            <a:off x="10019350" y="4057025"/>
            <a:ext cx="963300" cy="775500"/>
          </a:xfrm>
          <a:prstGeom prst="straightConnector1">
            <a:avLst/>
          </a:prstGeom>
          <a:noFill/>
          <a:ln cap="flat" cmpd="sng" w="9525">
            <a:solidFill>
              <a:schemeClr val="dk2"/>
            </a:solidFill>
            <a:prstDash val="solid"/>
            <a:round/>
            <a:headEnd len="med" w="med" type="none"/>
            <a:tailEnd len="med" w="med" type="triangle"/>
          </a:ln>
        </p:spPr>
      </p:cxnSp>
      <p:pic>
        <p:nvPicPr>
          <p:cNvPr id="583" name="Google Shape;583;p50" title="aladisulfide.png"/>
          <p:cNvPicPr preferRelativeResize="0"/>
          <p:nvPr/>
        </p:nvPicPr>
        <p:blipFill>
          <a:blip r:embed="rId3">
            <a:alphaModFix/>
          </a:blip>
          <a:stretch>
            <a:fillRect/>
          </a:stretch>
        </p:blipFill>
        <p:spPr>
          <a:xfrm>
            <a:off x="1025200" y="3577325"/>
            <a:ext cx="2741175" cy="2741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1"/>
          <p:cNvSpPr txBox="1"/>
          <p:nvPr>
            <p:ph idx="1" type="body"/>
          </p:nvPr>
        </p:nvSpPr>
        <p:spPr>
          <a:xfrm>
            <a:off x="282575" y="1104900"/>
            <a:ext cx="5448300" cy="50055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rPr lang="en-US"/>
              <a:t>Atom based tracking</a:t>
            </a:r>
            <a:endParaRPr/>
          </a:p>
          <a:p>
            <a:pPr indent="0" lvl="0" marL="0" rtl="0" algn="l">
              <a:spcBef>
                <a:spcPts val="1000"/>
              </a:spcBef>
              <a:spcAft>
                <a:spcPts val="0"/>
              </a:spcAft>
              <a:buNone/>
            </a:pPr>
            <a:r>
              <a:t/>
            </a:r>
            <a:endParaRPr sz="1500"/>
          </a:p>
          <a:p>
            <a:pPr indent="0" lvl="0" marL="0" rtl="0" algn="l">
              <a:spcBef>
                <a:spcPts val="1000"/>
              </a:spcBef>
              <a:spcAft>
                <a:spcPts val="0"/>
              </a:spcAft>
              <a:buNone/>
            </a:pPr>
            <a:r>
              <a:rPr lang="en-US" sz="1500"/>
              <a:t>Matches how the file is written to disk:</a:t>
            </a:r>
            <a:endParaRPr sz="1500"/>
          </a:p>
          <a:p>
            <a:pPr indent="0" lvl="0" marL="0" rtl="0" algn="l">
              <a:spcBef>
                <a:spcPts val="1000"/>
              </a:spcBef>
              <a:spcAft>
                <a:spcPts val="0"/>
              </a:spcAft>
              <a:buNone/>
            </a:pPr>
            <a:r>
              <a:rPr lang="en-US" sz="1500"/>
              <a:t>Add a property to each Monomer with the neighbor, how it’s connected, and what atom inside the monomer is used…</a:t>
            </a:r>
            <a:endParaRPr sz="1500"/>
          </a:p>
          <a:p>
            <a:pPr indent="0" lvl="0" marL="0" rtl="0" algn="l">
              <a:spcBef>
                <a:spcPts val="1000"/>
              </a:spcBef>
              <a:spcAft>
                <a:spcPts val="0"/>
              </a:spcAft>
              <a:buNone/>
            </a:pPr>
            <a:r>
              <a:t/>
            </a:r>
            <a:endParaRPr sz="1500"/>
          </a:p>
          <a:p>
            <a:pPr indent="-323850" lvl="0" marL="457200" rtl="0" algn="l">
              <a:spcBef>
                <a:spcPts val="1000"/>
              </a:spcBef>
              <a:spcAft>
                <a:spcPts val="0"/>
              </a:spcAft>
              <a:buSzPts val="1500"/>
              <a:buChar char="•"/>
            </a:pPr>
            <a:r>
              <a:rPr lang="en-US" sz="1500"/>
              <a:t>Easy to read/write</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rPr lang="en-US" sz="1500"/>
              <a:t>e.g. atom.AddProp(‘attach’, (‘Al’, 1))</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p:txBody>
      </p:sp>
      <p:sp>
        <p:nvSpPr>
          <p:cNvPr id="590" name="Google Shape;590;p51"/>
          <p:cNvSpPr txBox="1"/>
          <p:nvPr>
            <p:ph idx="1" type="body"/>
          </p:nvPr>
        </p:nvSpPr>
        <p:spPr>
          <a:xfrm>
            <a:off x="6140350" y="1104900"/>
            <a:ext cx="5448300" cy="5005500"/>
          </a:xfrm>
          <a:prstGeom prst="rect">
            <a:avLst/>
          </a:prstGeom>
        </p:spPr>
        <p:txBody>
          <a:bodyPr anchorCtr="0" anchor="t" bIns="45700" lIns="0" spcFirstLastPara="1" rIns="91425" wrap="square" tIns="45700">
            <a:noAutofit/>
          </a:bodyPr>
          <a:lstStyle/>
          <a:p>
            <a:pPr indent="0" lvl="0" marL="0" rtl="0" algn="l">
              <a:spcBef>
                <a:spcPts val="1000"/>
              </a:spcBef>
              <a:spcAft>
                <a:spcPts val="0"/>
              </a:spcAft>
              <a:buNone/>
            </a:pPr>
            <a:r>
              <a:rPr lang="en-US"/>
              <a:t>Bond based tracking</a:t>
            </a:r>
            <a:endParaRPr/>
          </a:p>
          <a:p>
            <a:pPr indent="0" lvl="0" marL="0" rtl="0" algn="l">
              <a:spcBef>
                <a:spcPts val="1000"/>
              </a:spcBef>
              <a:spcAft>
                <a:spcPts val="0"/>
              </a:spcAft>
              <a:buNone/>
            </a:pPr>
            <a:r>
              <a:t/>
            </a:r>
            <a:endParaRPr sz="1500"/>
          </a:p>
          <a:p>
            <a:pPr indent="0" lvl="0" marL="0" rtl="0" algn="l">
              <a:spcBef>
                <a:spcPts val="1000"/>
              </a:spcBef>
              <a:spcAft>
                <a:spcPts val="0"/>
              </a:spcAft>
              <a:buNone/>
            </a:pPr>
            <a:r>
              <a:rPr lang="en-US" sz="1500"/>
              <a:t>Matches chemical meaning of linkage</a:t>
            </a:r>
            <a:endParaRPr sz="1500"/>
          </a:p>
          <a:p>
            <a:pPr indent="0" lvl="0" marL="0" rtl="0" algn="l">
              <a:spcBef>
                <a:spcPts val="1000"/>
              </a:spcBef>
              <a:spcAft>
                <a:spcPts val="0"/>
              </a:spcAft>
              <a:buNone/>
            </a:pPr>
            <a:r>
              <a:rPr lang="en-US" sz="1500"/>
              <a:t>Add a property to each Bond with the connection types</a:t>
            </a:r>
            <a:endParaRPr sz="1500"/>
          </a:p>
          <a:p>
            <a:pPr indent="0" lvl="0" marL="0" rtl="0" algn="l">
              <a:spcBef>
                <a:spcPts val="1000"/>
              </a:spcBef>
              <a:spcAft>
                <a:spcPts val="0"/>
              </a:spcAft>
              <a:buNone/>
            </a:pPr>
            <a:r>
              <a:t/>
            </a:r>
            <a:endParaRPr sz="1500"/>
          </a:p>
          <a:p>
            <a:pPr indent="-323850" lvl="0" marL="457200" rtl="0" algn="l">
              <a:spcBef>
                <a:spcPts val="1000"/>
              </a:spcBef>
              <a:spcAft>
                <a:spcPts val="0"/>
              </a:spcAft>
              <a:buSzPts val="1500"/>
              <a:buChar char="•"/>
            </a:pPr>
            <a:r>
              <a:rPr lang="en-US" sz="1500"/>
              <a:t>Mutation of sites without modification of connection type</a:t>
            </a:r>
            <a:endParaRPr sz="1500"/>
          </a:p>
          <a:p>
            <a:pPr indent="-323850" lvl="0" marL="457200" rtl="0" algn="l">
              <a:spcBef>
                <a:spcPts val="0"/>
              </a:spcBef>
              <a:spcAft>
                <a:spcPts val="0"/>
              </a:spcAft>
              <a:buSzPts val="1500"/>
              <a:buChar char="•"/>
            </a:pPr>
            <a:r>
              <a:rPr lang="en-US" sz="1500"/>
              <a:t>Simplifies topology-sensitive substructure searching</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rPr lang="en-US" sz="1500"/>
              <a:t>bond.AddProp(‘linkage’, ‘1-2’)</a:t>
            </a:r>
            <a:endParaRPr sz="1500"/>
          </a:p>
          <a:p>
            <a:pPr indent="0" lvl="0" marL="0" rtl="0" algn="l">
              <a:spcBef>
                <a:spcPts val="1000"/>
              </a:spcBef>
              <a:spcAft>
                <a:spcPts val="0"/>
              </a:spcAft>
              <a:buNone/>
            </a:pPr>
            <a:r>
              <a:t/>
            </a:r>
            <a:endParaRPr sz="1500"/>
          </a:p>
        </p:txBody>
      </p:sp>
      <p:sp>
        <p:nvSpPr>
          <p:cNvPr id="591" name="Google Shape;591;p51"/>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sz="3600"/>
              <a:t>Approaches: Internal topology/connectivity </a:t>
            </a:r>
            <a:endParaRPr/>
          </a:p>
          <a:p>
            <a:pPr indent="0" lvl="0" marL="0" rtl="0" algn="l">
              <a:spcBef>
                <a:spcPts val="0"/>
              </a:spcBef>
              <a:spcAft>
                <a:spcPts val="0"/>
              </a:spcAft>
              <a:buNone/>
            </a:pPr>
            <a:r>
              <a:t/>
            </a:r>
            <a:endParaRPr/>
          </a:p>
        </p:txBody>
      </p:sp>
      <p:pic>
        <p:nvPicPr>
          <p:cNvPr id="592" name="Google Shape;592;p51"/>
          <p:cNvPicPr preferRelativeResize="0"/>
          <p:nvPr/>
        </p:nvPicPr>
        <p:blipFill rotWithShape="1">
          <a:blip r:embed="rId3">
            <a:alphaModFix/>
          </a:blip>
          <a:srcRect b="0" l="0" r="57764" t="0"/>
          <a:stretch/>
        </p:blipFill>
        <p:spPr>
          <a:xfrm>
            <a:off x="8971025" y="4853200"/>
            <a:ext cx="1427101" cy="1812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2"/>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Problem: monomer identification</a:t>
            </a:r>
            <a:endParaRPr/>
          </a:p>
        </p:txBody>
      </p:sp>
      <p:pic>
        <p:nvPicPr>
          <p:cNvPr id="599" name="Google Shape;599;p52" title="Screenshot 2025-04-10 at 12.40.26 AM.png"/>
          <p:cNvPicPr preferRelativeResize="0"/>
          <p:nvPr/>
        </p:nvPicPr>
        <p:blipFill>
          <a:blip r:embed="rId3">
            <a:alphaModFix/>
          </a:blip>
          <a:stretch>
            <a:fillRect/>
          </a:stretch>
        </p:blipFill>
        <p:spPr>
          <a:xfrm>
            <a:off x="2340900" y="1506775"/>
            <a:ext cx="6413051" cy="408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p:nvPr/>
        </p:nvSpPr>
        <p:spPr>
          <a:xfrm rot="-5400000">
            <a:off x="6535175" y="478725"/>
            <a:ext cx="1907400" cy="9409200"/>
          </a:xfrm>
          <a:prstGeom prst="round2SameRect">
            <a:avLst>
              <a:gd fmla="val 4636" name="adj1"/>
              <a:gd fmla="val 0" name="adj2"/>
            </a:avLst>
          </a:prstGeom>
          <a:solidFill>
            <a:srgbClr val="FFFF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 name="Google Shape;167;p26"/>
          <p:cNvSpPr/>
          <p:nvPr/>
        </p:nvSpPr>
        <p:spPr>
          <a:xfrm rot="-5400000">
            <a:off x="6531575" y="-2317125"/>
            <a:ext cx="1914600" cy="9409200"/>
          </a:xfrm>
          <a:prstGeom prst="round2SameRect">
            <a:avLst>
              <a:gd fmla="val 4636" name="adj1"/>
              <a:gd fmla="val 0" name="adj2"/>
            </a:avLst>
          </a:prstGeom>
          <a:solidFill>
            <a:srgbClr val="FFFF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 name="Google Shape;168;p26"/>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FEP using Desmond MD and FEP+</a:t>
            </a:r>
            <a:endParaRPr/>
          </a:p>
        </p:txBody>
      </p:sp>
      <p:sp>
        <p:nvSpPr>
          <p:cNvPr id="169" name="Google Shape;169;p26"/>
          <p:cNvSpPr/>
          <p:nvPr/>
        </p:nvSpPr>
        <p:spPr>
          <a:xfrm>
            <a:off x="6725700" y="2097950"/>
            <a:ext cx="2352300" cy="628200"/>
          </a:xfrm>
          <a:prstGeom prst="rightArrow">
            <a:avLst>
              <a:gd fmla="val 65394" name="adj1"/>
              <a:gd fmla="val 46335" name="adj2"/>
            </a:avLst>
          </a:prstGeom>
          <a:solidFill>
            <a:schemeClr val="lt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70" name="Google Shape;170;p26"/>
          <p:cNvSpPr txBox="1"/>
          <p:nvPr/>
        </p:nvSpPr>
        <p:spPr>
          <a:xfrm>
            <a:off x="6708267" y="2183816"/>
            <a:ext cx="2308800" cy="456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rPr i="1" lang="en-US" sz="1500" u="none" cap="none" strike="noStrike">
                <a:solidFill>
                  <a:schemeClr val="dk1"/>
                </a:solidFill>
              </a:rPr>
              <a:t>∆G</a:t>
            </a:r>
            <a:r>
              <a:rPr baseline="30000" i="1" lang="en-US" sz="1500" u="none" cap="none" strike="noStrike">
                <a:solidFill>
                  <a:schemeClr val="dk1"/>
                </a:solidFill>
              </a:rPr>
              <a:t>bind</a:t>
            </a:r>
            <a:r>
              <a:rPr i="1" lang="en-US" sz="1500" u="none" cap="none" strike="noStrike">
                <a:solidFill>
                  <a:schemeClr val="dk1"/>
                </a:solidFill>
              </a:rPr>
              <a:t>(</a:t>
            </a:r>
            <a:r>
              <a:rPr i="1" lang="en-US" sz="1500">
                <a:solidFill>
                  <a:schemeClr val="dk1"/>
                </a:solidFill>
              </a:rPr>
              <a:t>Reference</a:t>
            </a:r>
            <a:r>
              <a:rPr i="1" lang="en-US" sz="1500" u="none" cap="none" strike="noStrike">
                <a:solidFill>
                  <a:schemeClr val="dk1"/>
                </a:solidFill>
              </a:rPr>
              <a:t>)</a:t>
            </a:r>
            <a:endParaRPr i="1" sz="1500" u="none" cap="none" strike="noStrike">
              <a:solidFill>
                <a:schemeClr val="dk1"/>
              </a:solidFill>
            </a:endParaRPr>
          </a:p>
        </p:txBody>
      </p:sp>
      <p:sp>
        <p:nvSpPr>
          <p:cNvPr id="171" name="Google Shape;171;p26"/>
          <p:cNvSpPr/>
          <p:nvPr/>
        </p:nvSpPr>
        <p:spPr>
          <a:xfrm>
            <a:off x="6725700" y="4884025"/>
            <a:ext cx="2352300" cy="628200"/>
          </a:xfrm>
          <a:prstGeom prst="rightArrow">
            <a:avLst>
              <a:gd fmla="val 65394" name="adj1"/>
              <a:gd fmla="val 46335" name="adj2"/>
            </a:avLst>
          </a:prstGeom>
          <a:solidFill>
            <a:schemeClr val="lt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72" name="Google Shape;172;p26"/>
          <p:cNvSpPr txBox="1"/>
          <p:nvPr/>
        </p:nvSpPr>
        <p:spPr>
          <a:xfrm>
            <a:off x="6708267" y="4969904"/>
            <a:ext cx="2229600" cy="456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rPr i="1" lang="en-US" sz="1500">
                <a:solidFill>
                  <a:schemeClr val="dk1"/>
                </a:solidFill>
              </a:rPr>
              <a:t>∆G</a:t>
            </a:r>
            <a:r>
              <a:rPr baseline="30000" i="1" lang="en-US" sz="1500">
                <a:solidFill>
                  <a:schemeClr val="dk1"/>
                </a:solidFill>
              </a:rPr>
              <a:t>bind</a:t>
            </a:r>
            <a:r>
              <a:rPr i="1" lang="en-US" sz="1500">
                <a:solidFill>
                  <a:schemeClr val="dk1"/>
                </a:solidFill>
              </a:rPr>
              <a:t>(Design)</a:t>
            </a:r>
            <a:endParaRPr i="1" sz="1500" u="none" cap="none" strike="noStrike">
              <a:solidFill>
                <a:schemeClr val="dk1"/>
              </a:solidFill>
            </a:endParaRPr>
          </a:p>
        </p:txBody>
      </p:sp>
      <p:sp>
        <p:nvSpPr>
          <p:cNvPr id="173" name="Google Shape;173;p26"/>
          <p:cNvSpPr txBox="1"/>
          <p:nvPr/>
        </p:nvSpPr>
        <p:spPr>
          <a:xfrm>
            <a:off x="7114075" y="1660613"/>
            <a:ext cx="186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accent4"/>
                </a:solidFill>
              </a:rPr>
              <a:t>Experiment</a:t>
            </a:r>
            <a:endParaRPr b="1" sz="2200">
              <a:solidFill>
                <a:schemeClr val="accent4"/>
              </a:solidFill>
            </a:endParaRPr>
          </a:p>
        </p:txBody>
      </p:sp>
      <p:sp>
        <p:nvSpPr>
          <p:cNvPr id="174" name="Google Shape;174;p26"/>
          <p:cNvSpPr txBox="1"/>
          <p:nvPr/>
        </p:nvSpPr>
        <p:spPr>
          <a:xfrm>
            <a:off x="6911856" y="4449792"/>
            <a:ext cx="198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accent2"/>
                </a:solidFill>
              </a:rPr>
              <a:t>???</a:t>
            </a:r>
            <a:endParaRPr b="1" sz="1900">
              <a:solidFill>
                <a:schemeClr val="accent2"/>
              </a:solidFill>
            </a:endParaRPr>
          </a:p>
        </p:txBody>
      </p:sp>
      <p:sp>
        <p:nvSpPr>
          <p:cNvPr id="175" name="Google Shape;175;p26"/>
          <p:cNvSpPr txBox="1"/>
          <p:nvPr/>
        </p:nvSpPr>
        <p:spPr>
          <a:xfrm>
            <a:off x="2777938" y="1510175"/>
            <a:ext cx="1980000" cy="456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rPr i="1" lang="en-US" sz="1500">
                <a:solidFill>
                  <a:schemeClr val="dk1"/>
                </a:solidFill>
              </a:rPr>
              <a:t>Reference</a:t>
            </a:r>
            <a:endParaRPr i="1" sz="1500" u="none" cap="none" strike="noStrike">
              <a:solidFill>
                <a:schemeClr val="dk1"/>
              </a:solidFill>
            </a:endParaRPr>
          </a:p>
        </p:txBody>
      </p:sp>
      <p:sp>
        <p:nvSpPr>
          <p:cNvPr id="176" name="Google Shape;176;p26"/>
          <p:cNvSpPr txBox="1"/>
          <p:nvPr/>
        </p:nvSpPr>
        <p:spPr>
          <a:xfrm>
            <a:off x="2824351" y="4301325"/>
            <a:ext cx="1916700" cy="456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rPr i="1" lang="en-US" sz="1500">
                <a:solidFill>
                  <a:schemeClr val="dk1"/>
                </a:solidFill>
              </a:rPr>
              <a:t>Design</a:t>
            </a:r>
            <a:endParaRPr i="1" sz="1500" u="none" cap="none" strike="noStrike">
              <a:solidFill>
                <a:schemeClr val="dk1"/>
              </a:solidFill>
            </a:endParaRPr>
          </a:p>
        </p:txBody>
      </p:sp>
      <p:pic>
        <p:nvPicPr>
          <p:cNvPr id="177" name="Google Shape;177;p26"/>
          <p:cNvPicPr preferRelativeResize="0"/>
          <p:nvPr/>
        </p:nvPicPr>
        <p:blipFill>
          <a:blip r:embed="rId3">
            <a:alphaModFix/>
          </a:blip>
          <a:stretch>
            <a:fillRect/>
          </a:stretch>
        </p:blipFill>
        <p:spPr>
          <a:xfrm>
            <a:off x="9168150" y="1429125"/>
            <a:ext cx="1916700" cy="1916700"/>
          </a:xfrm>
          <a:prstGeom prst="rect">
            <a:avLst/>
          </a:prstGeom>
          <a:noFill/>
          <a:ln>
            <a:noFill/>
          </a:ln>
        </p:spPr>
      </p:pic>
      <p:pic>
        <p:nvPicPr>
          <p:cNvPr id="178" name="Google Shape;178;p26"/>
          <p:cNvPicPr preferRelativeResize="0"/>
          <p:nvPr/>
        </p:nvPicPr>
        <p:blipFill rotWithShape="1">
          <a:blip r:embed="rId4">
            <a:alphaModFix/>
          </a:blip>
          <a:srcRect b="0" l="0" r="0" t="0"/>
          <a:stretch/>
        </p:blipFill>
        <p:spPr>
          <a:xfrm>
            <a:off x="4775013" y="4224975"/>
            <a:ext cx="1916700" cy="1916700"/>
          </a:xfrm>
          <a:prstGeom prst="rect">
            <a:avLst/>
          </a:prstGeom>
          <a:noFill/>
          <a:ln>
            <a:noFill/>
          </a:ln>
        </p:spPr>
      </p:pic>
      <p:pic>
        <p:nvPicPr>
          <p:cNvPr id="179" name="Google Shape;179;p26"/>
          <p:cNvPicPr preferRelativeResize="0"/>
          <p:nvPr/>
        </p:nvPicPr>
        <p:blipFill>
          <a:blip r:embed="rId5">
            <a:alphaModFix/>
          </a:blip>
          <a:stretch>
            <a:fillRect/>
          </a:stretch>
        </p:blipFill>
        <p:spPr>
          <a:xfrm>
            <a:off x="4777850" y="1429124"/>
            <a:ext cx="1916700" cy="1916700"/>
          </a:xfrm>
          <a:prstGeom prst="rect">
            <a:avLst/>
          </a:prstGeom>
          <a:noFill/>
          <a:ln>
            <a:noFill/>
          </a:ln>
        </p:spPr>
      </p:pic>
      <p:sp>
        <p:nvSpPr>
          <p:cNvPr id="180" name="Google Shape;180;p26"/>
          <p:cNvSpPr txBox="1"/>
          <p:nvPr/>
        </p:nvSpPr>
        <p:spPr>
          <a:xfrm>
            <a:off x="81800" y="2560950"/>
            <a:ext cx="2553000" cy="2504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400"/>
              </a:spcBef>
              <a:spcAft>
                <a:spcPts val="0"/>
              </a:spcAft>
              <a:buNone/>
            </a:pPr>
            <a:r>
              <a:rPr b="1" i="1" lang="en-US" sz="1900">
                <a:solidFill>
                  <a:schemeClr val="dk1"/>
                </a:solidFill>
              </a:rPr>
              <a:t>Relative Binding </a:t>
            </a:r>
            <a:br>
              <a:rPr b="1" i="1" lang="en-US" sz="1900">
                <a:solidFill>
                  <a:schemeClr val="dk1"/>
                </a:solidFill>
              </a:rPr>
            </a:br>
            <a:r>
              <a:rPr b="1" i="1" lang="en-US" sz="1900">
                <a:solidFill>
                  <a:schemeClr val="dk1"/>
                </a:solidFill>
              </a:rPr>
              <a:t>Free Energy</a:t>
            </a:r>
            <a:endParaRPr b="1" i="1" sz="1900">
              <a:solidFill>
                <a:schemeClr val="dk1"/>
              </a:solidFill>
            </a:endParaRPr>
          </a:p>
          <a:p>
            <a:pPr indent="0" lvl="0" marL="0" marR="0" rtl="0" algn="ctr">
              <a:lnSpc>
                <a:spcPct val="115000"/>
              </a:lnSpc>
              <a:spcBef>
                <a:spcPts val="1000"/>
              </a:spcBef>
              <a:spcAft>
                <a:spcPts val="0"/>
              </a:spcAft>
              <a:buNone/>
            </a:pPr>
            <a:r>
              <a:rPr i="1" lang="en-US" sz="1500" u="none" cap="none" strike="noStrike">
                <a:solidFill>
                  <a:schemeClr val="dk1"/>
                </a:solidFill>
              </a:rPr>
              <a:t>∆G</a:t>
            </a:r>
            <a:r>
              <a:rPr baseline="30000" i="1" lang="en-US" sz="1500" u="none" cap="none" strike="noStrike">
                <a:solidFill>
                  <a:schemeClr val="dk1"/>
                </a:solidFill>
              </a:rPr>
              <a:t>bind</a:t>
            </a:r>
            <a:r>
              <a:rPr i="1" lang="en-US" sz="1500" u="none" cap="none" strike="noStrike">
                <a:solidFill>
                  <a:schemeClr val="dk1"/>
                </a:solidFill>
              </a:rPr>
              <a:t>(Design) - </a:t>
            </a:r>
            <a:r>
              <a:rPr i="1" lang="en-US" sz="1500">
                <a:solidFill>
                  <a:schemeClr val="dk1"/>
                </a:solidFill>
              </a:rPr>
              <a:t>∆G</a:t>
            </a:r>
            <a:r>
              <a:rPr baseline="30000" i="1" lang="en-US" sz="1500">
                <a:solidFill>
                  <a:schemeClr val="dk1"/>
                </a:solidFill>
              </a:rPr>
              <a:t>bind</a:t>
            </a:r>
            <a:r>
              <a:rPr i="1" lang="en-US" sz="1500">
                <a:solidFill>
                  <a:schemeClr val="dk1"/>
                </a:solidFill>
              </a:rPr>
              <a:t>(Reference)</a:t>
            </a:r>
            <a:endParaRPr baseline="-25000" i="1" sz="1500">
              <a:solidFill>
                <a:schemeClr val="dk1"/>
              </a:solidFill>
            </a:endParaRPr>
          </a:p>
          <a:p>
            <a:pPr indent="0" lvl="0" marL="0" marR="0" rtl="0" algn="ctr">
              <a:lnSpc>
                <a:spcPct val="115000"/>
              </a:lnSpc>
              <a:spcBef>
                <a:spcPts val="400"/>
              </a:spcBef>
              <a:spcAft>
                <a:spcPts val="0"/>
              </a:spcAft>
              <a:buNone/>
            </a:pPr>
            <a:r>
              <a:rPr i="1" lang="en-US" sz="1500" u="none" cap="none" strike="noStrike">
                <a:solidFill>
                  <a:schemeClr val="dk1"/>
                </a:solidFill>
              </a:rPr>
              <a:t>= </a:t>
            </a:r>
            <a:r>
              <a:rPr i="1" lang="en-US" sz="1500">
                <a:solidFill>
                  <a:schemeClr val="dk1"/>
                </a:solidFill>
              </a:rPr>
              <a:t>???</a:t>
            </a:r>
            <a:endParaRPr baseline="-25000" i="1" sz="1500" u="none" cap="none" strike="noStrike">
              <a:solidFill>
                <a:schemeClr val="dk1"/>
              </a:solidFill>
            </a:endParaRPr>
          </a:p>
        </p:txBody>
      </p:sp>
      <p:pic>
        <p:nvPicPr>
          <p:cNvPr id="181" name="Google Shape;181;p26"/>
          <p:cNvPicPr preferRelativeResize="0"/>
          <p:nvPr/>
        </p:nvPicPr>
        <p:blipFill rotWithShape="1">
          <a:blip r:embed="rId6">
            <a:alphaModFix/>
          </a:blip>
          <a:srcRect b="23377" l="15501" r="16747" t="19700"/>
          <a:stretch/>
        </p:blipFill>
        <p:spPr>
          <a:xfrm>
            <a:off x="3022662" y="1857750"/>
            <a:ext cx="1536462" cy="1290989"/>
          </a:xfrm>
          <a:prstGeom prst="rect">
            <a:avLst/>
          </a:prstGeom>
          <a:noFill/>
          <a:ln>
            <a:noFill/>
          </a:ln>
        </p:spPr>
      </p:pic>
      <p:pic>
        <p:nvPicPr>
          <p:cNvPr id="182" name="Google Shape;182;p26"/>
          <p:cNvPicPr preferRelativeResize="0"/>
          <p:nvPr/>
        </p:nvPicPr>
        <p:blipFill>
          <a:blip r:embed="rId7">
            <a:alphaModFix/>
          </a:blip>
          <a:stretch>
            <a:fillRect/>
          </a:stretch>
        </p:blipFill>
        <p:spPr>
          <a:xfrm>
            <a:off x="9168150" y="4224975"/>
            <a:ext cx="1916700" cy="1916700"/>
          </a:xfrm>
          <a:prstGeom prst="rect">
            <a:avLst/>
          </a:prstGeom>
          <a:noFill/>
          <a:ln>
            <a:noFill/>
          </a:ln>
        </p:spPr>
      </p:pic>
      <p:pic>
        <p:nvPicPr>
          <p:cNvPr id="183" name="Google Shape;183;p26"/>
          <p:cNvPicPr preferRelativeResize="0"/>
          <p:nvPr/>
        </p:nvPicPr>
        <p:blipFill rotWithShape="1">
          <a:blip r:embed="rId8">
            <a:alphaModFix/>
          </a:blip>
          <a:srcRect b="23006" l="10516" r="7063" t="23012"/>
          <a:stretch/>
        </p:blipFill>
        <p:spPr>
          <a:xfrm>
            <a:off x="2900550" y="4740625"/>
            <a:ext cx="1734774" cy="113617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3"/>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Problem: monomer identification</a:t>
            </a:r>
            <a:endParaRPr/>
          </a:p>
        </p:txBody>
      </p:sp>
      <p:pic>
        <p:nvPicPr>
          <p:cNvPr id="606" name="Google Shape;606;p53" title="Screenshot 2025-04-10 at 12.41.28 AM.png"/>
          <p:cNvPicPr preferRelativeResize="0"/>
          <p:nvPr/>
        </p:nvPicPr>
        <p:blipFill>
          <a:blip r:embed="rId3">
            <a:alphaModFix/>
          </a:blip>
          <a:stretch>
            <a:fillRect/>
          </a:stretch>
        </p:blipFill>
        <p:spPr>
          <a:xfrm>
            <a:off x="3046438" y="777900"/>
            <a:ext cx="5718120" cy="5775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4"/>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Approaches: </a:t>
            </a:r>
            <a:r>
              <a:rPr lang="en-US"/>
              <a:t>monomer identification</a:t>
            </a:r>
            <a:endParaRPr/>
          </a:p>
        </p:txBody>
      </p:sp>
      <p:pic>
        <p:nvPicPr>
          <p:cNvPr id="613" name="Google Shape;613;p54" title="Screenshot 2025-04-10 at 12.42.44 AM.png"/>
          <p:cNvPicPr preferRelativeResize="0"/>
          <p:nvPr/>
        </p:nvPicPr>
        <p:blipFill>
          <a:blip r:embed="rId3">
            <a:alphaModFix/>
          </a:blip>
          <a:stretch>
            <a:fillRect/>
          </a:stretch>
        </p:blipFill>
        <p:spPr>
          <a:xfrm>
            <a:off x="2806837" y="869050"/>
            <a:ext cx="6578336" cy="5119899"/>
          </a:xfrm>
          <a:prstGeom prst="rect">
            <a:avLst/>
          </a:prstGeom>
          <a:noFill/>
          <a:ln>
            <a:noFill/>
          </a:ln>
        </p:spPr>
      </p:pic>
      <p:sp>
        <p:nvSpPr>
          <p:cNvPr id="614" name="Google Shape;614;p54"/>
          <p:cNvSpPr/>
          <p:nvPr/>
        </p:nvSpPr>
        <p:spPr>
          <a:xfrm>
            <a:off x="4286250" y="3968750"/>
            <a:ext cx="374100" cy="2141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5"/>
          <p:cNvSpPr/>
          <p:nvPr/>
        </p:nvSpPr>
        <p:spPr>
          <a:xfrm>
            <a:off x="8210750" y="768950"/>
            <a:ext cx="1182300" cy="646500"/>
          </a:xfrm>
          <a:prstGeom prst="roundRect">
            <a:avLst>
              <a:gd fmla="val 16667"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enumeration</a:t>
            </a:r>
            <a:endParaRPr sz="1200"/>
          </a:p>
        </p:txBody>
      </p:sp>
      <p:sp>
        <p:nvSpPr>
          <p:cNvPr id="621" name="Google Shape;621;p55"/>
          <p:cNvSpPr/>
          <p:nvPr/>
        </p:nvSpPr>
        <p:spPr>
          <a:xfrm>
            <a:off x="2810550" y="5304925"/>
            <a:ext cx="1182300" cy="6465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Sub</a:t>
            </a:r>
            <a:r>
              <a:rPr i="1" lang="en-US" sz="1200"/>
              <a:t>sequence </a:t>
            </a:r>
            <a:r>
              <a:rPr lang="en-US" sz="1200"/>
              <a:t>search</a:t>
            </a:r>
            <a:endParaRPr sz="1200"/>
          </a:p>
        </p:txBody>
      </p:sp>
      <p:sp>
        <p:nvSpPr>
          <p:cNvPr id="622" name="Google Shape;622;p55"/>
          <p:cNvSpPr/>
          <p:nvPr/>
        </p:nvSpPr>
        <p:spPr>
          <a:xfrm>
            <a:off x="1761825" y="3792050"/>
            <a:ext cx="1182300" cy="6912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HELM, FASTA, BILN, SCSR</a:t>
            </a:r>
            <a:endParaRPr sz="1200"/>
          </a:p>
        </p:txBody>
      </p:sp>
      <p:sp>
        <p:nvSpPr>
          <p:cNvPr id="623" name="Google Shape;623;p55"/>
          <p:cNvSpPr/>
          <p:nvPr/>
        </p:nvSpPr>
        <p:spPr>
          <a:xfrm>
            <a:off x="5100475" y="2273700"/>
            <a:ext cx="1638600" cy="83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Atomistic</a:t>
            </a:r>
            <a:endParaRPr b="1" sz="1600"/>
          </a:p>
        </p:txBody>
      </p:sp>
      <p:sp>
        <p:nvSpPr>
          <p:cNvPr id="624" name="Google Shape;624;p55"/>
          <p:cNvSpPr/>
          <p:nvPr/>
        </p:nvSpPr>
        <p:spPr>
          <a:xfrm>
            <a:off x="5100475" y="3758200"/>
            <a:ext cx="1638600" cy="78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t>Monomeristic</a:t>
            </a:r>
            <a:endParaRPr b="1" sz="1600"/>
          </a:p>
        </p:txBody>
      </p:sp>
      <p:sp>
        <p:nvSpPr>
          <p:cNvPr id="625" name="Google Shape;625;p55"/>
          <p:cNvSpPr/>
          <p:nvPr/>
        </p:nvSpPr>
        <p:spPr>
          <a:xfrm rot="5400000">
            <a:off x="5434450" y="3317150"/>
            <a:ext cx="646500" cy="235500"/>
          </a:xfrm>
          <a:prstGeom prst="rightArrow">
            <a:avLst>
              <a:gd fmla="val 65394" name="adj1"/>
              <a:gd fmla="val 46335" name="adj2"/>
            </a:avLst>
          </a:prstGeom>
          <a:solidFill>
            <a:srgbClr val="00427C"/>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dk1"/>
              </a:solidFill>
              <a:highlight>
                <a:schemeClr val="dk1"/>
              </a:highlight>
              <a:latin typeface="Calibri"/>
              <a:ea typeface="Calibri"/>
              <a:cs typeface="Calibri"/>
              <a:sym typeface="Calibri"/>
            </a:endParaRPr>
          </a:p>
        </p:txBody>
      </p:sp>
      <p:sp>
        <p:nvSpPr>
          <p:cNvPr id="626" name="Google Shape;626;p55"/>
          <p:cNvSpPr/>
          <p:nvPr/>
        </p:nvSpPr>
        <p:spPr>
          <a:xfrm>
            <a:off x="1761825" y="1443100"/>
            <a:ext cx="1182300" cy="6465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SDF, SMILES, PDB, etc.</a:t>
            </a:r>
            <a:endParaRPr sz="1200"/>
          </a:p>
        </p:txBody>
      </p:sp>
      <p:sp>
        <p:nvSpPr>
          <p:cNvPr id="627" name="Google Shape;627;p55"/>
          <p:cNvSpPr/>
          <p:nvPr/>
        </p:nvSpPr>
        <p:spPr>
          <a:xfrm flipH="1" rot="5400000">
            <a:off x="5743675" y="3317150"/>
            <a:ext cx="628500" cy="235500"/>
          </a:xfrm>
          <a:prstGeom prst="rightArrow">
            <a:avLst>
              <a:gd fmla="val 65394" name="adj1"/>
              <a:gd fmla="val 46335" name="adj2"/>
            </a:avLst>
          </a:prstGeom>
          <a:solidFill>
            <a:srgbClr val="00427C"/>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dk1"/>
              </a:solidFill>
              <a:highlight>
                <a:schemeClr val="dk1"/>
              </a:highlight>
              <a:latin typeface="Calibri"/>
              <a:ea typeface="Calibri"/>
              <a:cs typeface="Calibri"/>
              <a:sym typeface="Calibri"/>
            </a:endParaRPr>
          </a:p>
        </p:txBody>
      </p:sp>
      <p:sp>
        <p:nvSpPr>
          <p:cNvPr id="628" name="Google Shape;628;p55"/>
          <p:cNvSpPr/>
          <p:nvPr/>
        </p:nvSpPr>
        <p:spPr>
          <a:xfrm>
            <a:off x="9110925" y="1732950"/>
            <a:ext cx="1182300" cy="646500"/>
          </a:xfrm>
          <a:prstGeom prst="roundRect">
            <a:avLst>
              <a:gd fmla="val 16667"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Depiction</a:t>
            </a:r>
            <a:endParaRPr sz="1200"/>
          </a:p>
        </p:txBody>
      </p:sp>
      <p:sp>
        <p:nvSpPr>
          <p:cNvPr id="629" name="Google Shape;629;p55"/>
          <p:cNvSpPr/>
          <p:nvPr/>
        </p:nvSpPr>
        <p:spPr>
          <a:xfrm>
            <a:off x="8895425" y="3658650"/>
            <a:ext cx="1182300" cy="646500"/>
          </a:xfrm>
          <a:prstGeom prst="roundRect">
            <a:avLst>
              <a:gd fmla="val 16667" name="adj"/>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Depiction</a:t>
            </a:r>
            <a:endParaRPr sz="1200"/>
          </a:p>
        </p:txBody>
      </p:sp>
      <p:sp>
        <p:nvSpPr>
          <p:cNvPr id="630" name="Google Shape;630;p55"/>
          <p:cNvSpPr/>
          <p:nvPr/>
        </p:nvSpPr>
        <p:spPr>
          <a:xfrm>
            <a:off x="3870250" y="768950"/>
            <a:ext cx="1182300" cy="6465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Substructure search</a:t>
            </a:r>
            <a:endParaRPr sz="1200"/>
          </a:p>
        </p:txBody>
      </p:sp>
      <p:sp>
        <p:nvSpPr>
          <p:cNvPr id="631" name="Google Shape;631;p55"/>
          <p:cNvSpPr/>
          <p:nvPr/>
        </p:nvSpPr>
        <p:spPr>
          <a:xfrm>
            <a:off x="4341350" y="5068100"/>
            <a:ext cx="1182300" cy="6465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Motif recognition</a:t>
            </a:r>
            <a:endParaRPr sz="1200"/>
          </a:p>
        </p:txBody>
      </p:sp>
      <p:sp>
        <p:nvSpPr>
          <p:cNvPr id="632" name="Google Shape;632;p55"/>
          <p:cNvSpPr/>
          <p:nvPr/>
        </p:nvSpPr>
        <p:spPr>
          <a:xfrm>
            <a:off x="5639950" y="5646625"/>
            <a:ext cx="1182300" cy="646500"/>
          </a:xfrm>
          <a:prstGeom prst="roundRect">
            <a:avLst>
              <a:gd fmla="val 16667" name="adj"/>
            </a:avLst>
          </a:pr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Homology</a:t>
            </a:r>
            <a:endParaRPr sz="1200"/>
          </a:p>
        </p:txBody>
      </p:sp>
      <p:sp>
        <p:nvSpPr>
          <p:cNvPr id="633" name="Google Shape;633;p55"/>
          <p:cNvSpPr/>
          <p:nvPr/>
        </p:nvSpPr>
        <p:spPr>
          <a:xfrm>
            <a:off x="5905500" y="512925"/>
            <a:ext cx="1182300" cy="6465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atomic featurization</a:t>
            </a:r>
            <a:endParaRPr sz="1200"/>
          </a:p>
        </p:txBody>
      </p:sp>
      <p:sp>
        <p:nvSpPr>
          <p:cNvPr id="634" name="Google Shape;634;p55"/>
          <p:cNvSpPr/>
          <p:nvPr/>
        </p:nvSpPr>
        <p:spPr>
          <a:xfrm>
            <a:off x="8405375" y="4658425"/>
            <a:ext cx="1182300" cy="646500"/>
          </a:xfrm>
          <a:prstGeom prst="roundRect">
            <a:avLst>
              <a:gd fmla="val 16667"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mutation</a:t>
            </a:r>
            <a:endParaRPr sz="1200"/>
          </a:p>
        </p:txBody>
      </p:sp>
      <p:sp>
        <p:nvSpPr>
          <p:cNvPr id="635" name="Google Shape;635;p55"/>
          <p:cNvSpPr/>
          <p:nvPr/>
        </p:nvSpPr>
        <p:spPr>
          <a:xfrm>
            <a:off x="7057750" y="4955450"/>
            <a:ext cx="1182300" cy="646500"/>
          </a:xfrm>
          <a:prstGeom prst="roundRect">
            <a:avLst>
              <a:gd fmla="val 16667" name="adj"/>
            </a:avLst>
          </a:prstGeom>
          <a:solidFill>
            <a:schemeClr val="l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sequence featurization</a:t>
            </a:r>
            <a:endParaRPr sz="1200"/>
          </a:p>
        </p:txBody>
      </p:sp>
      <p:cxnSp>
        <p:nvCxnSpPr>
          <p:cNvPr id="636" name="Google Shape;636;p55"/>
          <p:cNvCxnSpPr>
            <a:stCxn id="623" idx="1"/>
            <a:endCxn id="626" idx="3"/>
          </p:cNvCxnSpPr>
          <p:nvPr/>
        </p:nvCxnSpPr>
        <p:spPr>
          <a:xfrm rot="10800000">
            <a:off x="2944075" y="1766250"/>
            <a:ext cx="2156400" cy="926400"/>
          </a:xfrm>
          <a:prstGeom prst="straightConnector1">
            <a:avLst/>
          </a:prstGeom>
          <a:noFill/>
          <a:ln cap="flat" cmpd="sng" w="19050">
            <a:solidFill>
              <a:schemeClr val="accent1"/>
            </a:solidFill>
            <a:prstDash val="solid"/>
            <a:round/>
            <a:headEnd len="med" w="med" type="stealth"/>
            <a:tailEnd len="med" w="med" type="stealth"/>
          </a:ln>
        </p:spPr>
      </p:cxnSp>
      <p:cxnSp>
        <p:nvCxnSpPr>
          <p:cNvPr id="637" name="Google Shape;637;p55"/>
          <p:cNvCxnSpPr>
            <a:endCxn id="630" idx="2"/>
          </p:cNvCxnSpPr>
          <p:nvPr/>
        </p:nvCxnSpPr>
        <p:spPr>
          <a:xfrm rot="10800000">
            <a:off x="4461400" y="1415450"/>
            <a:ext cx="1048800" cy="837900"/>
          </a:xfrm>
          <a:prstGeom prst="straightConnector1">
            <a:avLst/>
          </a:prstGeom>
          <a:noFill/>
          <a:ln cap="flat" cmpd="sng" w="19050">
            <a:solidFill>
              <a:schemeClr val="accent1"/>
            </a:solidFill>
            <a:prstDash val="solid"/>
            <a:round/>
            <a:headEnd len="med" w="med" type="none"/>
            <a:tailEnd len="med" w="med" type="triangle"/>
          </a:ln>
        </p:spPr>
      </p:cxnSp>
      <p:cxnSp>
        <p:nvCxnSpPr>
          <p:cNvPr id="638" name="Google Shape;638;p55"/>
          <p:cNvCxnSpPr>
            <a:endCxn id="633" idx="2"/>
          </p:cNvCxnSpPr>
          <p:nvPr/>
        </p:nvCxnSpPr>
        <p:spPr>
          <a:xfrm flipH="1" rot="10800000">
            <a:off x="6268050" y="1159425"/>
            <a:ext cx="228600" cy="1124400"/>
          </a:xfrm>
          <a:prstGeom prst="straightConnector1">
            <a:avLst/>
          </a:prstGeom>
          <a:noFill/>
          <a:ln cap="flat" cmpd="sng" w="19050">
            <a:solidFill>
              <a:schemeClr val="accent1"/>
            </a:solidFill>
            <a:prstDash val="solid"/>
            <a:round/>
            <a:headEnd len="med" w="med" type="none"/>
            <a:tailEnd len="med" w="med" type="triangle"/>
          </a:ln>
        </p:spPr>
      </p:cxnSp>
      <p:cxnSp>
        <p:nvCxnSpPr>
          <p:cNvPr id="639" name="Google Shape;639;p55"/>
          <p:cNvCxnSpPr>
            <a:endCxn id="620" idx="1"/>
          </p:cNvCxnSpPr>
          <p:nvPr/>
        </p:nvCxnSpPr>
        <p:spPr>
          <a:xfrm flipH="1" rot="10800000">
            <a:off x="6769850" y="1092200"/>
            <a:ext cx="1440900" cy="1355700"/>
          </a:xfrm>
          <a:prstGeom prst="straightConnector1">
            <a:avLst/>
          </a:prstGeom>
          <a:noFill/>
          <a:ln cap="flat" cmpd="sng" w="19050">
            <a:solidFill>
              <a:schemeClr val="accent1"/>
            </a:solidFill>
            <a:prstDash val="solid"/>
            <a:round/>
            <a:headEnd len="med" w="med" type="none"/>
            <a:tailEnd len="med" w="med" type="triangle"/>
          </a:ln>
        </p:spPr>
      </p:cxnSp>
      <p:cxnSp>
        <p:nvCxnSpPr>
          <p:cNvPr id="640" name="Google Shape;640;p55"/>
          <p:cNvCxnSpPr>
            <a:stCxn id="623" idx="3"/>
            <a:endCxn id="628" idx="1"/>
          </p:cNvCxnSpPr>
          <p:nvPr/>
        </p:nvCxnSpPr>
        <p:spPr>
          <a:xfrm flipH="1" rot="10800000">
            <a:off x="6739075" y="2056350"/>
            <a:ext cx="2371800" cy="636300"/>
          </a:xfrm>
          <a:prstGeom prst="straightConnector1">
            <a:avLst/>
          </a:prstGeom>
          <a:noFill/>
          <a:ln cap="flat" cmpd="sng" w="19050">
            <a:solidFill>
              <a:schemeClr val="accent1"/>
            </a:solidFill>
            <a:prstDash val="solid"/>
            <a:round/>
            <a:headEnd len="med" w="med" type="none"/>
            <a:tailEnd len="med" w="med" type="triangle"/>
          </a:ln>
        </p:spPr>
      </p:cxnSp>
      <p:cxnSp>
        <p:nvCxnSpPr>
          <p:cNvPr id="641" name="Google Shape;641;p55"/>
          <p:cNvCxnSpPr>
            <a:stCxn id="624" idx="3"/>
            <a:endCxn id="629" idx="1"/>
          </p:cNvCxnSpPr>
          <p:nvPr/>
        </p:nvCxnSpPr>
        <p:spPr>
          <a:xfrm flipH="1" rot="10800000">
            <a:off x="6739075" y="3981850"/>
            <a:ext cx="2156400" cy="171000"/>
          </a:xfrm>
          <a:prstGeom prst="straightConnector1">
            <a:avLst/>
          </a:prstGeom>
          <a:noFill/>
          <a:ln cap="flat" cmpd="sng" w="19050">
            <a:solidFill>
              <a:schemeClr val="accent1"/>
            </a:solidFill>
            <a:prstDash val="solid"/>
            <a:round/>
            <a:headEnd len="med" w="med" type="none"/>
            <a:tailEnd len="med" w="med" type="triangle"/>
          </a:ln>
        </p:spPr>
      </p:cxnSp>
      <p:cxnSp>
        <p:nvCxnSpPr>
          <p:cNvPr id="642" name="Google Shape;642;p55"/>
          <p:cNvCxnSpPr>
            <a:endCxn id="634" idx="1"/>
          </p:cNvCxnSpPr>
          <p:nvPr/>
        </p:nvCxnSpPr>
        <p:spPr>
          <a:xfrm>
            <a:off x="6739175" y="4305175"/>
            <a:ext cx="1666200" cy="676500"/>
          </a:xfrm>
          <a:prstGeom prst="straightConnector1">
            <a:avLst/>
          </a:prstGeom>
          <a:noFill/>
          <a:ln cap="flat" cmpd="sng" w="19050">
            <a:solidFill>
              <a:schemeClr val="accent1"/>
            </a:solidFill>
            <a:prstDash val="solid"/>
            <a:round/>
            <a:headEnd len="med" w="med" type="none"/>
            <a:tailEnd len="med" w="med" type="triangle"/>
          </a:ln>
        </p:spPr>
      </p:cxnSp>
      <p:cxnSp>
        <p:nvCxnSpPr>
          <p:cNvPr id="643" name="Google Shape;643;p55"/>
          <p:cNvCxnSpPr>
            <a:endCxn id="635" idx="0"/>
          </p:cNvCxnSpPr>
          <p:nvPr/>
        </p:nvCxnSpPr>
        <p:spPr>
          <a:xfrm>
            <a:off x="6472900" y="4567850"/>
            <a:ext cx="1176000" cy="387600"/>
          </a:xfrm>
          <a:prstGeom prst="straightConnector1">
            <a:avLst/>
          </a:prstGeom>
          <a:noFill/>
          <a:ln cap="flat" cmpd="sng" w="19050">
            <a:solidFill>
              <a:schemeClr val="accent1"/>
            </a:solidFill>
            <a:prstDash val="solid"/>
            <a:round/>
            <a:headEnd len="med" w="med" type="none"/>
            <a:tailEnd len="med" w="med" type="triangle"/>
          </a:ln>
        </p:spPr>
      </p:cxnSp>
      <p:cxnSp>
        <p:nvCxnSpPr>
          <p:cNvPr id="644" name="Google Shape;644;p55"/>
          <p:cNvCxnSpPr>
            <a:stCxn id="624" idx="2"/>
            <a:endCxn id="632" idx="0"/>
          </p:cNvCxnSpPr>
          <p:nvPr/>
        </p:nvCxnSpPr>
        <p:spPr>
          <a:xfrm>
            <a:off x="5919775" y="4547500"/>
            <a:ext cx="311400" cy="1099200"/>
          </a:xfrm>
          <a:prstGeom prst="straightConnector1">
            <a:avLst/>
          </a:prstGeom>
          <a:noFill/>
          <a:ln cap="flat" cmpd="sng" w="19050">
            <a:solidFill>
              <a:schemeClr val="accent1"/>
            </a:solidFill>
            <a:prstDash val="solid"/>
            <a:round/>
            <a:headEnd len="med" w="med" type="none"/>
            <a:tailEnd len="med" w="med" type="triangle"/>
          </a:ln>
        </p:spPr>
      </p:cxnSp>
      <p:cxnSp>
        <p:nvCxnSpPr>
          <p:cNvPr id="645" name="Google Shape;645;p55"/>
          <p:cNvCxnSpPr>
            <a:stCxn id="624" idx="2"/>
            <a:endCxn id="631" idx="0"/>
          </p:cNvCxnSpPr>
          <p:nvPr/>
        </p:nvCxnSpPr>
        <p:spPr>
          <a:xfrm flipH="1">
            <a:off x="4932475" y="4547500"/>
            <a:ext cx="987300" cy="520500"/>
          </a:xfrm>
          <a:prstGeom prst="straightConnector1">
            <a:avLst/>
          </a:prstGeom>
          <a:noFill/>
          <a:ln cap="flat" cmpd="sng" w="19050">
            <a:solidFill>
              <a:schemeClr val="accent1"/>
            </a:solidFill>
            <a:prstDash val="solid"/>
            <a:round/>
            <a:headEnd len="med" w="med" type="none"/>
            <a:tailEnd len="med" w="med" type="triangle"/>
          </a:ln>
        </p:spPr>
      </p:cxnSp>
      <p:cxnSp>
        <p:nvCxnSpPr>
          <p:cNvPr id="646" name="Google Shape;646;p55"/>
          <p:cNvCxnSpPr>
            <a:stCxn id="624" idx="2"/>
            <a:endCxn id="621" idx="0"/>
          </p:cNvCxnSpPr>
          <p:nvPr/>
        </p:nvCxnSpPr>
        <p:spPr>
          <a:xfrm flipH="1">
            <a:off x="3401575" y="4547500"/>
            <a:ext cx="2518200" cy="757500"/>
          </a:xfrm>
          <a:prstGeom prst="straightConnector1">
            <a:avLst/>
          </a:prstGeom>
          <a:noFill/>
          <a:ln cap="flat" cmpd="sng" w="19050">
            <a:solidFill>
              <a:schemeClr val="accent1"/>
            </a:solidFill>
            <a:prstDash val="solid"/>
            <a:round/>
            <a:headEnd len="med" w="med" type="none"/>
            <a:tailEnd len="med" w="med" type="triangle"/>
          </a:ln>
        </p:spPr>
      </p:cxnSp>
      <p:cxnSp>
        <p:nvCxnSpPr>
          <p:cNvPr id="647" name="Google Shape;647;p55"/>
          <p:cNvCxnSpPr>
            <a:stCxn id="624" idx="1"/>
            <a:endCxn id="622" idx="3"/>
          </p:cNvCxnSpPr>
          <p:nvPr/>
        </p:nvCxnSpPr>
        <p:spPr>
          <a:xfrm rot="10800000">
            <a:off x="2944075" y="4137550"/>
            <a:ext cx="2156400" cy="15300"/>
          </a:xfrm>
          <a:prstGeom prst="straightConnector1">
            <a:avLst/>
          </a:prstGeom>
          <a:noFill/>
          <a:ln cap="flat" cmpd="sng" w="19050">
            <a:solidFill>
              <a:schemeClr val="accent1"/>
            </a:solidFill>
            <a:prstDash val="solid"/>
            <a:round/>
            <a:headEnd len="med" w="med" type="triangl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6"/>
          <p:cNvSpPr txBox="1"/>
          <p:nvPr>
            <p:ph idx="1" type="body"/>
          </p:nvPr>
        </p:nvSpPr>
        <p:spPr>
          <a:xfrm>
            <a:off x="495300" y="4721793"/>
            <a:ext cx="5600700" cy="1739400"/>
          </a:xfrm>
          <a:prstGeom prst="rect">
            <a:avLst/>
          </a:prstGeom>
        </p:spPr>
        <p:txBody>
          <a:bodyPr anchorCtr="0" anchor="b" bIns="45700" lIns="91425" spcFirstLastPara="1" rIns="91425" wrap="square" tIns="45700">
            <a:noAutofit/>
          </a:bodyPr>
          <a:lstStyle/>
          <a:p>
            <a:pPr indent="-368300" lvl="0" marL="457200" rtl="0" algn="l">
              <a:spcBef>
                <a:spcPts val="1000"/>
              </a:spcBef>
              <a:spcAft>
                <a:spcPts val="0"/>
              </a:spcAft>
              <a:buSzPts val="2200"/>
              <a:buChar char="●"/>
            </a:pPr>
            <a:r>
              <a:rPr lang="en-US"/>
              <a:t>rachelnwalker</a:t>
            </a:r>
            <a:endParaRPr/>
          </a:p>
          <a:p>
            <a:pPr indent="-368300" lvl="0" marL="457200" rtl="0" algn="l">
              <a:spcBef>
                <a:spcPts val="0"/>
              </a:spcBef>
              <a:spcAft>
                <a:spcPts val="0"/>
              </a:spcAft>
              <a:buSzPts val="2200"/>
              <a:buChar char="●"/>
            </a:pPr>
            <a:r>
              <a:rPr lang="en-US"/>
              <a:t>whosayn</a:t>
            </a:r>
            <a:endParaRPr/>
          </a:p>
          <a:p>
            <a:pPr indent="-368300" lvl="0" marL="457200" rtl="0" algn="l">
              <a:spcBef>
                <a:spcPts val="0"/>
              </a:spcBef>
              <a:spcAft>
                <a:spcPts val="0"/>
              </a:spcAft>
              <a:buSzPts val="2200"/>
              <a:buChar char="●"/>
            </a:pPr>
            <a:r>
              <a:rPr lang="en-US"/>
              <a:t>ricrogz</a:t>
            </a:r>
            <a:endParaRPr/>
          </a:p>
          <a:p>
            <a:pPr indent="-368300" lvl="0" marL="457200" rtl="0" algn="l">
              <a:spcBef>
                <a:spcPts val="0"/>
              </a:spcBef>
              <a:spcAft>
                <a:spcPts val="0"/>
              </a:spcAft>
              <a:buSzPts val="2200"/>
              <a:buChar char="●"/>
            </a:pPr>
            <a:r>
              <a:rPr lang="en-US"/>
              <a:t>Cindy Gerson, Jen Knight</a:t>
            </a:r>
            <a:endParaRPr/>
          </a:p>
        </p:txBody>
      </p:sp>
      <p:sp>
        <p:nvSpPr>
          <p:cNvPr id="654" name="Google Shape;654;p56"/>
          <p:cNvSpPr txBox="1"/>
          <p:nvPr>
            <p:ph type="title"/>
          </p:nvPr>
        </p:nvSpPr>
        <p:spPr>
          <a:xfrm>
            <a:off x="495300" y="2560680"/>
            <a:ext cx="7368600" cy="2161200"/>
          </a:xfrm>
          <a:prstGeom prst="rect">
            <a:avLst/>
          </a:prstGeom>
        </p:spPr>
        <p:txBody>
          <a:bodyPr anchorCtr="0" anchor="ctr" bIns="45700" lIns="0" spcFirstLastPara="1" rIns="91425" wrap="square" tIns="45700">
            <a:noAutofit/>
          </a:bodyPr>
          <a:lstStyle/>
          <a:p>
            <a:pPr indent="0" lvl="0" marL="0" rtl="0" algn="l">
              <a:spcBef>
                <a:spcPts val="0"/>
              </a:spcBef>
              <a:spcAft>
                <a:spcPts val="0"/>
              </a:spcAft>
              <a:buNone/>
            </a:pPr>
            <a:r>
              <a:rPr lang="en-US"/>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p:nvPr/>
        </p:nvSpPr>
        <p:spPr>
          <a:xfrm rot="-5400000">
            <a:off x="6535175" y="478725"/>
            <a:ext cx="1907400" cy="9409200"/>
          </a:xfrm>
          <a:prstGeom prst="round2SameRect">
            <a:avLst>
              <a:gd fmla="val 4636" name="adj1"/>
              <a:gd fmla="val 0" name="adj2"/>
            </a:avLst>
          </a:prstGeom>
          <a:solidFill>
            <a:srgbClr val="FFFF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27"/>
          <p:cNvSpPr/>
          <p:nvPr/>
        </p:nvSpPr>
        <p:spPr>
          <a:xfrm rot="-5400000">
            <a:off x="6531575" y="-2317125"/>
            <a:ext cx="1914600" cy="9409200"/>
          </a:xfrm>
          <a:prstGeom prst="round2SameRect">
            <a:avLst>
              <a:gd fmla="val 4636" name="adj1"/>
              <a:gd fmla="val 0" name="adj2"/>
            </a:avLst>
          </a:prstGeom>
          <a:solidFill>
            <a:srgbClr val="FFFFFF">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7"/>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FEP using Desmond MD and FEP+</a:t>
            </a:r>
            <a:endParaRPr/>
          </a:p>
        </p:txBody>
      </p:sp>
      <p:sp>
        <p:nvSpPr>
          <p:cNvPr id="192" name="Google Shape;192;p27"/>
          <p:cNvSpPr txBox="1"/>
          <p:nvPr/>
        </p:nvSpPr>
        <p:spPr>
          <a:xfrm>
            <a:off x="10440597" y="3452032"/>
            <a:ext cx="1980000" cy="4563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i="1" lang="en-US" sz="1500">
                <a:solidFill>
                  <a:schemeClr val="dk1"/>
                </a:solidFill>
              </a:rPr>
              <a:t>∆G</a:t>
            </a:r>
            <a:r>
              <a:rPr baseline="30000" i="1" lang="en-US" sz="1500">
                <a:solidFill>
                  <a:schemeClr val="dk1"/>
                </a:solidFill>
              </a:rPr>
              <a:t>complex</a:t>
            </a:r>
            <a:endParaRPr baseline="30000" i="1" sz="1500">
              <a:solidFill>
                <a:schemeClr val="dk1"/>
              </a:solidFill>
            </a:endParaRPr>
          </a:p>
          <a:p>
            <a:pPr indent="0" lvl="0" marL="0" marR="0" rtl="0" algn="l">
              <a:spcBef>
                <a:spcPts val="0"/>
              </a:spcBef>
              <a:spcAft>
                <a:spcPts val="0"/>
              </a:spcAft>
              <a:buNone/>
            </a:pPr>
            <a:r>
              <a:rPr i="1" lang="en-US" sz="1500">
                <a:solidFill>
                  <a:schemeClr val="dk1"/>
                </a:solidFill>
              </a:rPr>
              <a:t>(Ref → Design)</a:t>
            </a:r>
            <a:endParaRPr i="1" sz="1500" u="none" cap="none" strike="noStrike">
              <a:solidFill>
                <a:schemeClr val="dk1"/>
              </a:solidFill>
            </a:endParaRPr>
          </a:p>
        </p:txBody>
      </p:sp>
      <p:sp>
        <p:nvSpPr>
          <p:cNvPr id="193" name="Google Shape;193;p27"/>
          <p:cNvSpPr/>
          <p:nvPr/>
        </p:nvSpPr>
        <p:spPr>
          <a:xfrm rot="5400000">
            <a:off x="9639900" y="3420925"/>
            <a:ext cx="973200" cy="628200"/>
          </a:xfrm>
          <a:prstGeom prst="rightArrow">
            <a:avLst>
              <a:gd fmla="val 65394" name="adj1"/>
              <a:gd fmla="val 46335" name="adj2"/>
            </a:avLst>
          </a:prstGeom>
          <a:solidFill>
            <a:srgbClr val="00427C"/>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94" name="Google Shape;194;p27"/>
          <p:cNvSpPr txBox="1"/>
          <p:nvPr/>
        </p:nvSpPr>
        <p:spPr>
          <a:xfrm>
            <a:off x="81800" y="2560950"/>
            <a:ext cx="2553000" cy="2504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400"/>
              </a:spcBef>
              <a:spcAft>
                <a:spcPts val="0"/>
              </a:spcAft>
              <a:buNone/>
            </a:pPr>
            <a:r>
              <a:rPr b="1" i="1" lang="en-US" sz="1900">
                <a:solidFill>
                  <a:schemeClr val="dk1"/>
                </a:solidFill>
              </a:rPr>
              <a:t>Relative Binding </a:t>
            </a:r>
            <a:br>
              <a:rPr b="1" i="1" lang="en-US" sz="1900">
                <a:solidFill>
                  <a:schemeClr val="dk1"/>
                </a:solidFill>
              </a:rPr>
            </a:br>
            <a:r>
              <a:rPr b="1" i="1" lang="en-US" sz="1900">
                <a:solidFill>
                  <a:schemeClr val="dk1"/>
                </a:solidFill>
              </a:rPr>
              <a:t>Free Energy</a:t>
            </a:r>
            <a:endParaRPr b="1" i="1" sz="1900">
              <a:solidFill>
                <a:schemeClr val="dk1"/>
              </a:solidFill>
            </a:endParaRPr>
          </a:p>
          <a:p>
            <a:pPr indent="0" lvl="0" marL="0" marR="0" rtl="0" algn="ctr">
              <a:lnSpc>
                <a:spcPct val="115000"/>
              </a:lnSpc>
              <a:spcBef>
                <a:spcPts val="1000"/>
              </a:spcBef>
              <a:spcAft>
                <a:spcPts val="0"/>
              </a:spcAft>
              <a:buNone/>
            </a:pPr>
            <a:r>
              <a:rPr i="1" lang="en-US" sz="1500" u="none" cap="none" strike="noStrike">
                <a:solidFill>
                  <a:schemeClr val="dk1"/>
                </a:solidFill>
              </a:rPr>
              <a:t>∆G</a:t>
            </a:r>
            <a:r>
              <a:rPr baseline="30000" i="1" lang="en-US" sz="1500" u="none" cap="none" strike="noStrike">
                <a:solidFill>
                  <a:schemeClr val="dk1"/>
                </a:solidFill>
              </a:rPr>
              <a:t>bind</a:t>
            </a:r>
            <a:r>
              <a:rPr i="1" lang="en-US" sz="1500" u="none" cap="none" strike="noStrike">
                <a:solidFill>
                  <a:schemeClr val="dk1"/>
                </a:solidFill>
              </a:rPr>
              <a:t>(Design) - </a:t>
            </a:r>
            <a:r>
              <a:rPr i="1" lang="en-US" sz="1500">
                <a:solidFill>
                  <a:schemeClr val="dk1"/>
                </a:solidFill>
              </a:rPr>
              <a:t>∆G</a:t>
            </a:r>
            <a:r>
              <a:rPr baseline="30000" i="1" lang="en-US" sz="1500">
                <a:solidFill>
                  <a:schemeClr val="dk1"/>
                </a:solidFill>
              </a:rPr>
              <a:t>bind</a:t>
            </a:r>
            <a:r>
              <a:rPr i="1" lang="en-US" sz="1500">
                <a:solidFill>
                  <a:schemeClr val="dk1"/>
                </a:solidFill>
              </a:rPr>
              <a:t>(Reference)</a:t>
            </a:r>
            <a:endParaRPr baseline="-25000" i="1" sz="1500">
              <a:solidFill>
                <a:schemeClr val="dk1"/>
              </a:solidFill>
            </a:endParaRPr>
          </a:p>
          <a:p>
            <a:pPr indent="0" lvl="0" marL="0" marR="0" rtl="0" algn="ctr">
              <a:lnSpc>
                <a:spcPct val="115000"/>
              </a:lnSpc>
              <a:spcBef>
                <a:spcPts val="400"/>
              </a:spcBef>
              <a:spcAft>
                <a:spcPts val="0"/>
              </a:spcAft>
              <a:buNone/>
            </a:pPr>
            <a:r>
              <a:rPr i="1" lang="en-US" sz="1500" u="none" cap="none" strike="noStrike">
                <a:solidFill>
                  <a:schemeClr val="dk1"/>
                </a:solidFill>
              </a:rPr>
              <a:t>= </a:t>
            </a:r>
            <a:endParaRPr i="1" sz="1500" u="none" cap="none" strike="noStrike">
              <a:solidFill>
                <a:schemeClr val="dk1"/>
              </a:solidFill>
            </a:endParaRPr>
          </a:p>
          <a:p>
            <a:pPr indent="0" lvl="0" marL="0" marR="0" rtl="0" algn="ctr">
              <a:lnSpc>
                <a:spcPct val="115000"/>
              </a:lnSpc>
              <a:spcBef>
                <a:spcPts val="400"/>
              </a:spcBef>
              <a:spcAft>
                <a:spcPts val="0"/>
              </a:spcAft>
              <a:buNone/>
            </a:pPr>
            <a:r>
              <a:rPr i="1" lang="en-US" sz="1500" u="none" cap="none" strike="noStrike">
                <a:solidFill>
                  <a:schemeClr val="dk1"/>
                </a:solidFill>
              </a:rPr>
              <a:t>∆G</a:t>
            </a:r>
            <a:r>
              <a:rPr baseline="30000" i="1" lang="en-US" sz="1500">
                <a:solidFill>
                  <a:schemeClr val="dk1"/>
                </a:solidFill>
              </a:rPr>
              <a:t>complex</a:t>
            </a:r>
            <a:r>
              <a:rPr i="1" lang="en-US" sz="1500" u="none" cap="none" strike="noStrike">
                <a:solidFill>
                  <a:schemeClr val="dk1"/>
                </a:solidFill>
              </a:rPr>
              <a:t>(Ref</a:t>
            </a:r>
            <a:r>
              <a:rPr i="1" lang="en-US" sz="1500">
                <a:solidFill>
                  <a:schemeClr val="dk1"/>
                </a:solidFill>
              </a:rPr>
              <a:t>→Design</a:t>
            </a:r>
            <a:r>
              <a:rPr i="1" lang="en-US" sz="1500" u="none" cap="none" strike="noStrike">
                <a:solidFill>
                  <a:schemeClr val="dk1"/>
                </a:solidFill>
              </a:rPr>
              <a:t>) </a:t>
            </a:r>
            <a:r>
              <a:rPr i="1" lang="en-US" sz="1500">
                <a:solidFill>
                  <a:schemeClr val="dk1"/>
                </a:solidFill>
              </a:rPr>
              <a:t>-</a:t>
            </a:r>
            <a:r>
              <a:rPr i="1" lang="en-US" sz="1500" u="none" cap="none" strike="noStrike">
                <a:solidFill>
                  <a:schemeClr val="dk1"/>
                </a:solidFill>
              </a:rPr>
              <a:t> ∆G</a:t>
            </a:r>
            <a:r>
              <a:rPr baseline="30000" i="1" lang="en-US" sz="1500" u="none" cap="none" strike="noStrike">
                <a:solidFill>
                  <a:schemeClr val="dk1"/>
                </a:solidFill>
              </a:rPr>
              <a:t>solvent</a:t>
            </a:r>
            <a:r>
              <a:rPr i="1" lang="en-US" sz="1500" u="none" cap="none" strike="noStrike">
                <a:solidFill>
                  <a:schemeClr val="dk1"/>
                </a:solidFill>
              </a:rPr>
              <a:t>(</a:t>
            </a:r>
            <a:r>
              <a:rPr i="1" lang="en-US" sz="1500">
                <a:solidFill>
                  <a:schemeClr val="dk1"/>
                </a:solidFill>
              </a:rPr>
              <a:t>Ref→Design</a:t>
            </a:r>
            <a:r>
              <a:rPr i="1" lang="en-US" sz="1500" u="none" cap="none" strike="noStrike">
                <a:solidFill>
                  <a:schemeClr val="dk1"/>
                </a:solidFill>
              </a:rPr>
              <a:t>) </a:t>
            </a:r>
            <a:endParaRPr baseline="-25000" i="1" sz="1500" u="none" cap="none" strike="noStrike">
              <a:solidFill>
                <a:schemeClr val="dk1"/>
              </a:solidFill>
            </a:endParaRPr>
          </a:p>
        </p:txBody>
      </p:sp>
      <p:sp>
        <p:nvSpPr>
          <p:cNvPr id="195" name="Google Shape;195;p27"/>
          <p:cNvSpPr txBox="1"/>
          <p:nvPr/>
        </p:nvSpPr>
        <p:spPr>
          <a:xfrm>
            <a:off x="9078058" y="3501607"/>
            <a:ext cx="915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accent4"/>
                </a:solidFill>
              </a:rPr>
              <a:t>FEP+</a:t>
            </a:r>
            <a:endParaRPr b="1" sz="2000">
              <a:solidFill>
                <a:schemeClr val="accent4"/>
              </a:solidFill>
            </a:endParaRPr>
          </a:p>
        </p:txBody>
      </p:sp>
      <p:sp>
        <p:nvSpPr>
          <p:cNvPr id="196" name="Google Shape;196;p27"/>
          <p:cNvSpPr/>
          <p:nvPr/>
        </p:nvSpPr>
        <p:spPr>
          <a:xfrm>
            <a:off x="6725700" y="2097950"/>
            <a:ext cx="2352300" cy="628200"/>
          </a:xfrm>
          <a:prstGeom prst="rightArrow">
            <a:avLst>
              <a:gd fmla="val 65394" name="adj1"/>
              <a:gd fmla="val 46335" name="adj2"/>
            </a:avLst>
          </a:prstGeom>
          <a:solidFill>
            <a:schemeClr val="lt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97" name="Google Shape;197;p27"/>
          <p:cNvSpPr txBox="1"/>
          <p:nvPr/>
        </p:nvSpPr>
        <p:spPr>
          <a:xfrm>
            <a:off x="6708267" y="2183816"/>
            <a:ext cx="2308800" cy="456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rPr i="1" lang="en-US" sz="1500" u="none" cap="none" strike="noStrike">
                <a:solidFill>
                  <a:schemeClr val="dk1"/>
                </a:solidFill>
              </a:rPr>
              <a:t>∆G</a:t>
            </a:r>
            <a:r>
              <a:rPr baseline="30000" i="1" lang="en-US" sz="1500" u="none" cap="none" strike="noStrike">
                <a:solidFill>
                  <a:schemeClr val="dk1"/>
                </a:solidFill>
              </a:rPr>
              <a:t>bind</a:t>
            </a:r>
            <a:r>
              <a:rPr i="1" lang="en-US" sz="1500" u="none" cap="none" strike="noStrike">
                <a:solidFill>
                  <a:schemeClr val="dk1"/>
                </a:solidFill>
              </a:rPr>
              <a:t>(</a:t>
            </a:r>
            <a:r>
              <a:rPr i="1" lang="en-US" sz="1500">
                <a:solidFill>
                  <a:schemeClr val="dk1"/>
                </a:solidFill>
              </a:rPr>
              <a:t>Reference</a:t>
            </a:r>
            <a:r>
              <a:rPr i="1" lang="en-US" sz="1500" u="none" cap="none" strike="noStrike">
                <a:solidFill>
                  <a:schemeClr val="dk1"/>
                </a:solidFill>
              </a:rPr>
              <a:t>)</a:t>
            </a:r>
            <a:endParaRPr i="1" sz="1500" u="none" cap="none" strike="noStrike">
              <a:solidFill>
                <a:schemeClr val="dk1"/>
              </a:solidFill>
            </a:endParaRPr>
          </a:p>
        </p:txBody>
      </p:sp>
      <p:sp>
        <p:nvSpPr>
          <p:cNvPr id="198" name="Google Shape;198;p27"/>
          <p:cNvSpPr/>
          <p:nvPr/>
        </p:nvSpPr>
        <p:spPr>
          <a:xfrm>
            <a:off x="6725700" y="4884025"/>
            <a:ext cx="2352300" cy="628200"/>
          </a:xfrm>
          <a:prstGeom prst="rightArrow">
            <a:avLst>
              <a:gd fmla="val 65394" name="adj1"/>
              <a:gd fmla="val 46335" name="adj2"/>
            </a:avLst>
          </a:prstGeom>
          <a:solidFill>
            <a:schemeClr val="lt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99" name="Google Shape;199;p27"/>
          <p:cNvSpPr txBox="1"/>
          <p:nvPr/>
        </p:nvSpPr>
        <p:spPr>
          <a:xfrm>
            <a:off x="6708267" y="4969904"/>
            <a:ext cx="2229600" cy="456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rPr i="1" lang="en-US" sz="1500">
                <a:solidFill>
                  <a:schemeClr val="dk1"/>
                </a:solidFill>
              </a:rPr>
              <a:t>∆G</a:t>
            </a:r>
            <a:r>
              <a:rPr baseline="30000" i="1" lang="en-US" sz="1500">
                <a:solidFill>
                  <a:schemeClr val="dk1"/>
                </a:solidFill>
              </a:rPr>
              <a:t>bind</a:t>
            </a:r>
            <a:r>
              <a:rPr i="1" lang="en-US" sz="1500">
                <a:solidFill>
                  <a:schemeClr val="dk1"/>
                </a:solidFill>
              </a:rPr>
              <a:t>(Design)</a:t>
            </a:r>
            <a:endParaRPr i="1" sz="1500" u="none" cap="none" strike="noStrike">
              <a:solidFill>
                <a:schemeClr val="dk1"/>
              </a:solidFill>
            </a:endParaRPr>
          </a:p>
        </p:txBody>
      </p:sp>
      <p:sp>
        <p:nvSpPr>
          <p:cNvPr id="200" name="Google Shape;200;p27"/>
          <p:cNvSpPr txBox="1"/>
          <p:nvPr/>
        </p:nvSpPr>
        <p:spPr>
          <a:xfrm>
            <a:off x="7114075" y="1660613"/>
            <a:ext cx="186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accent4"/>
                </a:solidFill>
              </a:rPr>
              <a:t>Experiment</a:t>
            </a:r>
            <a:endParaRPr b="1" sz="2200">
              <a:solidFill>
                <a:schemeClr val="accent4"/>
              </a:solidFill>
            </a:endParaRPr>
          </a:p>
        </p:txBody>
      </p:sp>
      <p:sp>
        <p:nvSpPr>
          <p:cNvPr id="201" name="Google Shape;201;p27"/>
          <p:cNvSpPr txBox="1"/>
          <p:nvPr/>
        </p:nvSpPr>
        <p:spPr>
          <a:xfrm>
            <a:off x="6911856" y="4449792"/>
            <a:ext cx="198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accent2"/>
                </a:solidFill>
              </a:rPr>
              <a:t>???</a:t>
            </a:r>
            <a:endParaRPr b="1" sz="1900">
              <a:solidFill>
                <a:schemeClr val="accent2"/>
              </a:solidFill>
            </a:endParaRPr>
          </a:p>
        </p:txBody>
      </p:sp>
      <p:sp>
        <p:nvSpPr>
          <p:cNvPr id="202" name="Google Shape;202;p27"/>
          <p:cNvSpPr txBox="1"/>
          <p:nvPr/>
        </p:nvSpPr>
        <p:spPr>
          <a:xfrm>
            <a:off x="2784151" y="1493775"/>
            <a:ext cx="1980000" cy="456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rPr i="1" lang="en-US" sz="1500">
                <a:solidFill>
                  <a:schemeClr val="dk1"/>
                </a:solidFill>
              </a:rPr>
              <a:t>Reference</a:t>
            </a:r>
            <a:endParaRPr i="1" sz="1500" u="none" cap="none" strike="noStrike">
              <a:solidFill>
                <a:schemeClr val="dk1"/>
              </a:solidFill>
            </a:endParaRPr>
          </a:p>
        </p:txBody>
      </p:sp>
      <p:sp>
        <p:nvSpPr>
          <p:cNvPr id="203" name="Google Shape;203;p27"/>
          <p:cNvSpPr txBox="1"/>
          <p:nvPr/>
        </p:nvSpPr>
        <p:spPr>
          <a:xfrm>
            <a:off x="2824351" y="4301325"/>
            <a:ext cx="1916700" cy="4563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rPr i="1" lang="en-US" sz="1500">
                <a:solidFill>
                  <a:schemeClr val="dk1"/>
                </a:solidFill>
              </a:rPr>
              <a:t>Design</a:t>
            </a:r>
            <a:endParaRPr i="1" sz="1500" u="none" cap="none" strike="noStrike">
              <a:solidFill>
                <a:schemeClr val="dk1"/>
              </a:solidFill>
            </a:endParaRPr>
          </a:p>
        </p:txBody>
      </p:sp>
      <p:pic>
        <p:nvPicPr>
          <p:cNvPr id="204" name="Google Shape;204;p27"/>
          <p:cNvPicPr preferRelativeResize="0"/>
          <p:nvPr/>
        </p:nvPicPr>
        <p:blipFill rotWithShape="1">
          <a:blip r:embed="rId3">
            <a:alphaModFix/>
          </a:blip>
          <a:srcRect b="23006" l="10516" r="7063" t="23012"/>
          <a:stretch/>
        </p:blipFill>
        <p:spPr>
          <a:xfrm>
            <a:off x="2900550" y="4740625"/>
            <a:ext cx="1734774" cy="1136172"/>
          </a:xfrm>
          <a:prstGeom prst="rect">
            <a:avLst/>
          </a:prstGeom>
          <a:noFill/>
          <a:ln>
            <a:noFill/>
          </a:ln>
        </p:spPr>
      </p:pic>
      <p:pic>
        <p:nvPicPr>
          <p:cNvPr id="205" name="Google Shape;205;p27"/>
          <p:cNvPicPr preferRelativeResize="0"/>
          <p:nvPr/>
        </p:nvPicPr>
        <p:blipFill rotWithShape="1">
          <a:blip r:embed="rId4">
            <a:alphaModFix/>
          </a:blip>
          <a:srcRect b="23377" l="15501" r="16747" t="19700"/>
          <a:stretch/>
        </p:blipFill>
        <p:spPr>
          <a:xfrm>
            <a:off x="3022662" y="1857750"/>
            <a:ext cx="1536462" cy="1290989"/>
          </a:xfrm>
          <a:prstGeom prst="rect">
            <a:avLst/>
          </a:prstGeom>
          <a:noFill/>
          <a:ln>
            <a:noFill/>
          </a:ln>
        </p:spPr>
      </p:pic>
      <p:sp>
        <p:nvSpPr>
          <p:cNvPr id="206" name="Google Shape;206;p27"/>
          <p:cNvSpPr txBox="1"/>
          <p:nvPr/>
        </p:nvSpPr>
        <p:spPr>
          <a:xfrm>
            <a:off x="6021725" y="3452032"/>
            <a:ext cx="1864200" cy="4563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i="1" lang="en-US" sz="1500">
                <a:solidFill>
                  <a:schemeClr val="dk1"/>
                </a:solidFill>
              </a:rPr>
              <a:t>∆G</a:t>
            </a:r>
            <a:r>
              <a:rPr baseline="30000" i="1" lang="en-US" sz="1500">
                <a:solidFill>
                  <a:schemeClr val="dk1"/>
                </a:solidFill>
              </a:rPr>
              <a:t>solvent</a:t>
            </a:r>
            <a:endParaRPr baseline="30000" i="1" sz="1500">
              <a:solidFill>
                <a:schemeClr val="dk1"/>
              </a:solidFill>
            </a:endParaRPr>
          </a:p>
          <a:p>
            <a:pPr indent="0" lvl="0" marL="0" marR="0" rtl="0" algn="l">
              <a:spcBef>
                <a:spcPts val="0"/>
              </a:spcBef>
              <a:spcAft>
                <a:spcPts val="0"/>
              </a:spcAft>
              <a:buNone/>
            </a:pPr>
            <a:r>
              <a:rPr i="1" lang="en-US" sz="1500">
                <a:solidFill>
                  <a:schemeClr val="dk1"/>
                </a:solidFill>
              </a:rPr>
              <a:t>(Ref → Design)</a:t>
            </a:r>
            <a:endParaRPr i="1" sz="1500" u="none" cap="none" strike="noStrike">
              <a:solidFill>
                <a:schemeClr val="dk1"/>
              </a:solidFill>
            </a:endParaRPr>
          </a:p>
        </p:txBody>
      </p:sp>
      <p:sp>
        <p:nvSpPr>
          <p:cNvPr id="207" name="Google Shape;207;p27"/>
          <p:cNvSpPr txBox="1"/>
          <p:nvPr/>
        </p:nvSpPr>
        <p:spPr>
          <a:xfrm>
            <a:off x="4601166" y="3497329"/>
            <a:ext cx="96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accent4"/>
                </a:solidFill>
              </a:rPr>
              <a:t>FEP+</a:t>
            </a:r>
            <a:endParaRPr b="1" sz="2000">
              <a:solidFill>
                <a:schemeClr val="accent4"/>
              </a:solidFill>
            </a:endParaRPr>
          </a:p>
        </p:txBody>
      </p:sp>
      <p:sp>
        <p:nvSpPr>
          <p:cNvPr id="208" name="Google Shape;208;p27"/>
          <p:cNvSpPr/>
          <p:nvPr/>
        </p:nvSpPr>
        <p:spPr>
          <a:xfrm rot="5400000">
            <a:off x="5221026" y="3428926"/>
            <a:ext cx="973200" cy="628200"/>
          </a:xfrm>
          <a:prstGeom prst="rightArrow">
            <a:avLst>
              <a:gd fmla="val 65394" name="adj1"/>
              <a:gd fmla="val 46335" name="adj2"/>
            </a:avLst>
          </a:prstGeom>
          <a:solidFill>
            <a:srgbClr val="00427C"/>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dk1"/>
              </a:solidFill>
              <a:highlight>
                <a:schemeClr val="dk1"/>
              </a:highlight>
              <a:latin typeface="Calibri"/>
              <a:ea typeface="Calibri"/>
              <a:cs typeface="Calibri"/>
              <a:sym typeface="Calibri"/>
            </a:endParaRPr>
          </a:p>
        </p:txBody>
      </p:sp>
      <p:pic>
        <p:nvPicPr>
          <p:cNvPr id="209" name="Google Shape;209;p27"/>
          <p:cNvPicPr preferRelativeResize="0"/>
          <p:nvPr/>
        </p:nvPicPr>
        <p:blipFill>
          <a:blip r:embed="rId5">
            <a:alphaModFix/>
          </a:blip>
          <a:stretch>
            <a:fillRect/>
          </a:stretch>
        </p:blipFill>
        <p:spPr>
          <a:xfrm>
            <a:off x="4777874" y="1429125"/>
            <a:ext cx="1916700" cy="1916700"/>
          </a:xfrm>
          <a:prstGeom prst="rect">
            <a:avLst/>
          </a:prstGeom>
          <a:noFill/>
          <a:ln>
            <a:noFill/>
          </a:ln>
        </p:spPr>
      </p:pic>
      <p:pic>
        <p:nvPicPr>
          <p:cNvPr id="210" name="Google Shape;210;p27"/>
          <p:cNvPicPr preferRelativeResize="0"/>
          <p:nvPr/>
        </p:nvPicPr>
        <p:blipFill rotWithShape="1">
          <a:blip r:embed="rId6">
            <a:alphaModFix/>
          </a:blip>
          <a:srcRect b="0" l="0" r="0" t="0"/>
          <a:stretch/>
        </p:blipFill>
        <p:spPr>
          <a:xfrm>
            <a:off x="4766311" y="4224963"/>
            <a:ext cx="1916700" cy="1916722"/>
          </a:xfrm>
          <a:prstGeom prst="rect">
            <a:avLst/>
          </a:prstGeom>
          <a:noFill/>
          <a:ln>
            <a:noFill/>
          </a:ln>
        </p:spPr>
      </p:pic>
      <p:pic>
        <p:nvPicPr>
          <p:cNvPr id="211" name="Google Shape;211;p27"/>
          <p:cNvPicPr preferRelativeResize="0"/>
          <p:nvPr/>
        </p:nvPicPr>
        <p:blipFill>
          <a:blip r:embed="rId7">
            <a:alphaModFix/>
          </a:blip>
          <a:stretch>
            <a:fillRect/>
          </a:stretch>
        </p:blipFill>
        <p:spPr>
          <a:xfrm>
            <a:off x="9168150" y="1430150"/>
            <a:ext cx="1916700" cy="1916700"/>
          </a:xfrm>
          <a:prstGeom prst="rect">
            <a:avLst/>
          </a:prstGeom>
          <a:noFill/>
          <a:ln>
            <a:noFill/>
          </a:ln>
        </p:spPr>
      </p:pic>
      <p:pic>
        <p:nvPicPr>
          <p:cNvPr id="212" name="Google Shape;212;p27"/>
          <p:cNvPicPr preferRelativeResize="0"/>
          <p:nvPr/>
        </p:nvPicPr>
        <p:blipFill>
          <a:blip r:embed="rId8">
            <a:alphaModFix/>
          </a:blip>
          <a:stretch>
            <a:fillRect/>
          </a:stretch>
        </p:blipFill>
        <p:spPr>
          <a:xfrm>
            <a:off x="9168149" y="4224975"/>
            <a:ext cx="1916700" cy="1916700"/>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AutoTS using Jaguar QM</a:t>
            </a:r>
            <a:endParaRPr/>
          </a:p>
        </p:txBody>
      </p:sp>
      <p:pic>
        <p:nvPicPr>
          <p:cNvPr id="219" name="Google Shape;219;p28" title="autots_hero-ms.png"/>
          <p:cNvPicPr preferRelativeResize="0"/>
          <p:nvPr/>
        </p:nvPicPr>
        <p:blipFill>
          <a:blip r:embed="rId3">
            <a:alphaModFix/>
          </a:blip>
          <a:stretch>
            <a:fillRect/>
          </a:stretch>
        </p:blipFill>
        <p:spPr>
          <a:xfrm>
            <a:off x="2911338" y="640725"/>
            <a:ext cx="6369325" cy="5576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AutoTS using Jaguar QM</a:t>
            </a:r>
            <a:endParaRPr/>
          </a:p>
          <a:p>
            <a:pPr indent="0" lvl="0" marL="0" rtl="0" algn="l">
              <a:spcBef>
                <a:spcPts val="0"/>
              </a:spcBef>
              <a:spcAft>
                <a:spcPts val="0"/>
              </a:spcAft>
              <a:buNone/>
            </a:pPr>
            <a:r>
              <a:t/>
            </a:r>
            <a:endParaRPr/>
          </a:p>
        </p:txBody>
      </p:sp>
      <p:pic>
        <p:nvPicPr>
          <p:cNvPr id="226" name="Google Shape;226;p29" title="24_248_AutoTS_Graphic_MatSci_R6-2_BC.png"/>
          <p:cNvPicPr preferRelativeResize="0"/>
          <p:nvPr/>
        </p:nvPicPr>
        <p:blipFill>
          <a:blip r:embed="rId3">
            <a:alphaModFix/>
          </a:blip>
          <a:stretch>
            <a:fillRect/>
          </a:stretch>
        </p:blipFill>
        <p:spPr>
          <a:xfrm>
            <a:off x="815977" y="1109863"/>
            <a:ext cx="10179049" cy="463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0"/>
          <p:cNvPicPr preferRelativeResize="0"/>
          <p:nvPr/>
        </p:nvPicPr>
        <p:blipFill rotWithShape="1">
          <a:blip r:embed="rId3">
            <a:alphaModFix/>
          </a:blip>
          <a:srcRect b="12157" l="0" r="0" t="0"/>
          <a:stretch/>
        </p:blipFill>
        <p:spPr>
          <a:xfrm>
            <a:off x="2177950" y="167300"/>
            <a:ext cx="7134620" cy="6338050"/>
          </a:xfrm>
          <a:prstGeom prst="rect">
            <a:avLst/>
          </a:prstGeom>
          <a:noFill/>
          <a:ln>
            <a:noFill/>
          </a:ln>
        </p:spPr>
      </p:pic>
      <p:sp>
        <p:nvSpPr>
          <p:cNvPr id="233" name="Google Shape;233;p30"/>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LiveDesign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idx="1" type="body"/>
          </p:nvPr>
        </p:nvSpPr>
        <p:spPr>
          <a:xfrm>
            <a:off x="282575" y="1104901"/>
            <a:ext cx="11604600" cy="5005500"/>
          </a:xfrm>
          <a:prstGeom prst="rect">
            <a:avLst/>
          </a:prstGeom>
        </p:spPr>
        <p:txBody>
          <a:bodyPr anchorCtr="0" anchor="t" bIns="45700" lIns="0" spcFirstLastPara="1" rIns="91425" wrap="square" tIns="45700">
            <a:noAutofit/>
          </a:bodyPr>
          <a:lstStyle/>
          <a:p>
            <a:pPr indent="-419100" lvl="0" marL="457200" rtl="0" algn="l">
              <a:spcBef>
                <a:spcPts val="1000"/>
              </a:spcBef>
              <a:spcAft>
                <a:spcPts val="0"/>
              </a:spcAft>
              <a:buSzPts val="3000"/>
              <a:buChar char="•"/>
            </a:pPr>
            <a:r>
              <a:rPr lang="en-US" sz="3000"/>
              <a:t>FEP+</a:t>
            </a:r>
            <a:endParaRPr sz="3000"/>
          </a:p>
          <a:p>
            <a:pPr indent="-419100" lvl="0" marL="457200" rtl="0" algn="l">
              <a:spcBef>
                <a:spcPts val="0"/>
              </a:spcBef>
              <a:spcAft>
                <a:spcPts val="0"/>
              </a:spcAft>
              <a:buSzPts val="3000"/>
              <a:buChar char="•"/>
            </a:pPr>
            <a:r>
              <a:rPr lang="en-US" sz="3000"/>
              <a:t>AutoTS</a:t>
            </a:r>
            <a:endParaRPr sz="3000"/>
          </a:p>
          <a:p>
            <a:pPr indent="-419100" lvl="0" marL="457200" rtl="0" algn="l">
              <a:spcBef>
                <a:spcPts val="0"/>
              </a:spcBef>
              <a:spcAft>
                <a:spcPts val="0"/>
              </a:spcAft>
              <a:buSzPts val="3000"/>
              <a:buChar char="•"/>
            </a:pPr>
            <a:r>
              <a:rPr lang="en-US" sz="3000"/>
              <a:t>SAR/RGD/enumeration tools in LD</a:t>
            </a:r>
            <a:endParaRPr sz="3000"/>
          </a:p>
          <a:p>
            <a:pPr indent="-419100" lvl="0" marL="457200" rtl="0" algn="l">
              <a:spcBef>
                <a:spcPts val="0"/>
              </a:spcBef>
              <a:spcAft>
                <a:spcPts val="0"/>
              </a:spcAft>
              <a:buSzPts val="3000"/>
              <a:buChar char="•"/>
            </a:pPr>
            <a:r>
              <a:rPr lang="en-US" sz="3000"/>
              <a:t>So much more</a:t>
            </a:r>
            <a:endParaRPr sz="3000"/>
          </a:p>
          <a:p>
            <a:pPr indent="-419100" lvl="1" marL="914400" rtl="0" algn="l">
              <a:spcBef>
                <a:spcPts val="0"/>
              </a:spcBef>
              <a:spcAft>
                <a:spcPts val="0"/>
              </a:spcAft>
              <a:buSzPts val="3000"/>
              <a:buChar char="–"/>
            </a:pPr>
            <a:r>
              <a:rPr lang="en-US" sz="3000"/>
              <a:t>(e.g. SDGR ML scientist and developer here today)</a:t>
            </a:r>
            <a:endParaRPr sz="3000"/>
          </a:p>
        </p:txBody>
      </p:sp>
      <p:sp>
        <p:nvSpPr>
          <p:cNvPr id="240" name="Google Shape;240;p31"/>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Cheminformatics critical to setup and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282575" y="266700"/>
            <a:ext cx="11604600" cy="5112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US"/>
              <a:t>Over 30 Years of Innovation</a:t>
            </a:r>
            <a:endParaRPr/>
          </a:p>
        </p:txBody>
      </p:sp>
      <p:sp>
        <p:nvSpPr>
          <p:cNvPr id="247" name="Google Shape;247;p32"/>
          <p:cNvSpPr txBox="1"/>
          <p:nvPr/>
        </p:nvSpPr>
        <p:spPr>
          <a:xfrm>
            <a:off x="1770250" y="938850"/>
            <a:ext cx="2963400" cy="5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Co-founders Richard Friesner and Bill Goddard launch Schrödinger</a:t>
            </a:r>
            <a:r>
              <a:rPr b="1" lang="en-US" sz="900">
                <a:solidFill>
                  <a:schemeClr val="accent2"/>
                </a:solidFill>
              </a:rPr>
              <a:t> </a:t>
            </a:r>
            <a:r>
              <a:rPr lang="en-US" sz="900">
                <a:solidFill>
                  <a:schemeClr val="dk1"/>
                </a:solidFill>
              </a:rPr>
              <a:t>to advance computational methods for molecular discovery and design</a:t>
            </a:r>
            <a:endParaRPr sz="900">
              <a:solidFill>
                <a:schemeClr val="dk1"/>
              </a:solidFill>
            </a:endParaRPr>
          </a:p>
        </p:txBody>
      </p:sp>
      <p:sp>
        <p:nvSpPr>
          <p:cNvPr id="248" name="Google Shape;248;p32"/>
          <p:cNvSpPr txBox="1"/>
          <p:nvPr/>
        </p:nvSpPr>
        <p:spPr>
          <a:xfrm>
            <a:off x="5235900" y="1057150"/>
            <a:ext cx="26769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Release of Glide, </a:t>
            </a:r>
            <a:r>
              <a:rPr lang="en-US" sz="900">
                <a:solidFill>
                  <a:schemeClr val="dk1"/>
                </a:solidFill>
              </a:rPr>
              <a:t>which offers high- throughput virtual screening of millions of compounds</a:t>
            </a:r>
            <a:r>
              <a:rPr b="1" lang="en-US" sz="900">
                <a:solidFill>
                  <a:schemeClr val="dk1"/>
                </a:solidFill>
              </a:rPr>
              <a:t> </a:t>
            </a:r>
            <a:endParaRPr sz="900">
              <a:solidFill>
                <a:schemeClr val="dk1"/>
              </a:solidFill>
            </a:endParaRPr>
          </a:p>
        </p:txBody>
      </p:sp>
      <p:sp>
        <p:nvSpPr>
          <p:cNvPr id="249" name="Google Shape;249;p32"/>
          <p:cNvSpPr txBox="1"/>
          <p:nvPr/>
        </p:nvSpPr>
        <p:spPr>
          <a:xfrm>
            <a:off x="9325425" y="972200"/>
            <a:ext cx="22158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Release of WaterMap, </a:t>
            </a:r>
            <a:r>
              <a:rPr lang="en-US" sz="900">
                <a:solidFill>
                  <a:schemeClr val="dk1"/>
                </a:solidFill>
              </a:rPr>
              <a:t>the first rigorous method of computing protein-bound water locations and energetics</a:t>
            </a:r>
            <a:endParaRPr sz="900">
              <a:solidFill>
                <a:schemeClr val="dk1"/>
              </a:solidFill>
            </a:endParaRPr>
          </a:p>
        </p:txBody>
      </p:sp>
      <p:sp>
        <p:nvSpPr>
          <p:cNvPr id="250" name="Google Shape;250;p32"/>
          <p:cNvSpPr txBox="1"/>
          <p:nvPr/>
        </p:nvSpPr>
        <p:spPr>
          <a:xfrm>
            <a:off x="8410950" y="2050800"/>
            <a:ext cx="1878300" cy="54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900">
                <a:solidFill>
                  <a:schemeClr val="accent1"/>
                </a:solidFill>
              </a:rPr>
              <a:t>Co-founding of Nimbus Therapeutics</a:t>
            </a:r>
            <a:r>
              <a:rPr b="1" lang="en-US" sz="900">
                <a:solidFill>
                  <a:schemeClr val="dk1"/>
                </a:solidFill>
              </a:rPr>
              <a:t> </a:t>
            </a:r>
            <a:r>
              <a:rPr lang="en-US" sz="900">
                <a:solidFill>
                  <a:schemeClr val="dk1"/>
                </a:solidFill>
              </a:rPr>
              <a:t>with Atlas Venture</a:t>
            </a:r>
            <a:endParaRPr sz="900">
              <a:solidFill>
                <a:schemeClr val="dk1"/>
              </a:solidFill>
            </a:endParaRPr>
          </a:p>
        </p:txBody>
      </p:sp>
      <p:sp>
        <p:nvSpPr>
          <p:cNvPr id="251" name="Google Shape;251;p32"/>
          <p:cNvSpPr txBox="1"/>
          <p:nvPr/>
        </p:nvSpPr>
        <p:spPr>
          <a:xfrm>
            <a:off x="8495750" y="3718725"/>
            <a:ext cx="1823700" cy="63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900">
                <a:solidFill>
                  <a:schemeClr val="accent1"/>
                </a:solidFill>
              </a:rPr>
              <a:t>Signed collaboration with Agios,</a:t>
            </a:r>
            <a:r>
              <a:rPr b="1" lang="en-US" sz="900">
                <a:solidFill>
                  <a:schemeClr val="dk1"/>
                </a:solidFill>
              </a:rPr>
              <a:t> </a:t>
            </a:r>
            <a:r>
              <a:rPr lang="en-US" sz="900">
                <a:solidFill>
                  <a:schemeClr val="dk1"/>
                </a:solidFill>
              </a:rPr>
              <a:t>resulting in two FDA- approved cancer medicines</a:t>
            </a:r>
            <a:endParaRPr sz="900">
              <a:solidFill>
                <a:schemeClr val="dk1"/>
              </a:solidFill>
            </a:endParaRPr>
          </a:p>
        </p:txBody>
      </p:sp>
      <p:sp>
        <p:nvSpPr>
          <p:cNvPr id="252" name="Google Shape;252;p32"/>
          <p:cNvSpPr txBox="1"/>
          <p:nvPr/>
        </p:nvSpPr>
        <p:spPr>
          <a:xfrm>
            <a:off x="8151100" y="2822525"/>
            <a:ext cx="16599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Launch of Materials Science business</a:t>
            </a:r>
            <a:endParaRPr sz="900">
              <a:solidFill>
                <a:schemeClr val="accent2"/>
              </a:solidFill>
            </a:endParaRPr>
          </a:p>
        </p:txBody>
      </p:sp>
      <p:sp>
        <p:nvSpPr>
          <p:cNvPr id="253" name="Google Shape;253;p32"/>
          <p:cNvSpPr txBox="1"/>
          <p:nvPr/>
        </p:nvSpPr>
        <p:spPr>
          <a:xfrm>
            <a:off x="2112975" y="3750125"/>
            <a:ext cx="2099400" cy="68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900">
                <a:solidFill>
                  <a:schemeClr val="accent1"/>
                </a:solidFill>
              </a:rPr>
              <a:t>Release of LiveDesign</a:t>
            </a:r>
            <a:r>
              <a:rPr b="1" lang="en-US" sz="900">
                <a:solidFill>
                  <a:schemeClr val="dk1"/>
                </a:solidFill>
              </a:rPr>
              <a:t>, </a:t>
            </a:r>
            <a:r>
              <a:rPr lang="en-US" sz="900">
                <a:solidFill>
                  <a:schemeClr val="dk1"/>
                </a:solidFill>
              </a:rPr>
              <a:t>a next- generation enterprise informatics platform for collaborative drug design</a:t>
            </a:r>
            <a:endParaRPr sz="900">
              <a:solidFill>
                <a:schemeClr val="dk1"/>
              </a:solidFill>
            </a:endParaRPr>
          </a:p>
        </p:txBody>
      </p:sp>
      <p:sp>
        <p:nvSpPr>
          <p:cNvPr id="254" name="Google Shape;254;p32"/>
          <p:cNvSpPr txBox="1"/>
          <p:nvPr/>
        </p:nvSpPr>
        <p:spPr>
          <a:xfrm>
            <a:off x="5081488" y="2669988"/>
            <a:ext cx="2725200" cy="5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Release of FEP+,</a:t>
            </a:r>
            <a:r>
              <a:rPr b="1" lang="en-US" sz="900">
                <a:solidFill>
                  <a:schemeClr val="dk1"/>
                </a:solidFill>
              </a:rPr>
              <a:t> </a:t>
            </a:r>
            <a:r>
              <a:rPr lang="en-US" sz="900">
                <a:solidFill>
                  <a:schemeClr val="dk1"/>
                </a:solidFill>
              </a:rPr>
              <a:t>the first benchmark method for accurately predicting binding affinity differences among molecules with common core</a:t>
            </a:r>
            <a:endParaRPr sz="900">
              <a:solidFill>
                <a:schemeClr val="dk1"/>
              </a:solidFill>
            </a:endParaRPr>
          </a:p>
        </p:txBody>
      </p:sp>
      <p:sp>
        <p:nvSpPr>
          <p:cNvPr id="255" name="Google Shape;255;p32"/>
          <p:cNvSpPr txBox="1"/>
          <p:nvPr/>
        </p:nvSpPr>
        <p:spPr>
          <a:xfrm>
            <a:off x="2217200" y="2772313"/>
            <a:ext cx="17781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Gilead acquisition of Nimbus ACC program</a:t>
            </a:r>
            <a:r>
              <a:rPr b="1" lang="en-US" sz="900">
                <a:solidFill>
                  <a:schemeClr val="dk1"/>
                </a:solidFill>
              </a:rPr>
              <a:t> </a:t>
            </a:r>
            <a:r>
              <a:rPr lang="en-US" sz="900">
                <a:solidFill>
                  <a:schemeClr val="dk1"/>
                </a:solidFill>
              </a:rPr>
              <a:t>for up to $1.2B</a:t>
            </a:r>
            <a:endParaRPr sz="900">
              <a:solidFill>
                <a:schemeClr val="dk1"/>
              </a:solidFill>
            </a:endParaRPr>
          </a:p>
        </p:txBody>
      </p:sp>
      <p:sp>
        <p:nvSpPr>
          <p:cNvPr id="256" name="Google Shape;256;p32"/>
          <p:cNvSpPr txBox="1"/>
          <p:nvPr/>
        </p:nvSpPr>
        <p:spPr>
          <a:xfrm>
            <a:off x="2223513" y="5465875"/>
            <a:ext cx="2054700" cy="6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Launch of Cryo-EM</a:t>
            </a:r>
            <a:r>
              <a:rPr b="1" lang="en-US" sz="900">
                <a:solidFill>
                  <a:schemeClr val="dk1"/>
                </a:solidFill>
              </a:rPr>
              <a:t> </a:t>
            </a:r>
            <a:r>
              <a:rPr lang="en-US" sz="900">
                <a:solidFill>
                  <a:schemeClr val="dk1"/>
                </a:solidFill>
              </a:rPr>
              <a:t>initiative to join global research centers in leveraging cryo-electron microscopy</a:t>
            </a:r>
            <a:endParaRPr sz="900">
              <a:solidFill>
                <a:schemeClr val="dk1"/>
              </a:solidFill>
            </a:endParaRPr>
          </a:p>
        </p:txBody>
      </p:sp>
      <p:sp>
        <p:nvSpPr>
          <p:cNvPr id="257" name="Google Shape;257;p32"/>
          <p:cNvSpPr txBox="1"/>
          <p:nvPr/>
        </p:nvSpPr>
        <p:spPr>
          <a:xfrm>
            <a:off x="4234788" y="4553175"/>
            <a:ext cx="14790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Initial Public Offering</a:t>
            </a:r>
            <a:endParaRPr b="1" sz="900">
              <a:solidFill>
                <a:schemeClr val="accent1"/>
              </a:solidFill>
            </a:endParaRPr>
          </a:p>
        </p:txBody>
      </p:sp>
      <p:sp>
        <p:nvSpPr>
          <p:cNvPr id="258" name="Google Shape;258;p32"/>
          <p:cNvSpPr txBox="1"/>
          <p:nvPr/>
        </p:nvSpPr>
        <p:spPr>
          <a:xfrm>
            <a:off x="5106350" y="5563075"/>
            <a:ext cx="2544600" cy="5139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US" sz="900">
                <a:solidFill>
                  <a:schemeClr val="accent1"/>
                </a:solidFill>
              </a:rPr>
              <a:t>Bristol Myers Squibb Collaboration</a:t>
            </a:r>
            <a:r>
              <a:rPr b="1" lang="en-US" sz="900">
                <a:solidFill>
                  <a:schemeClr val="dk1"/>
                </a:solidFill>
              </a:rPr>
              <a:t> </a:t>
            </a:r>
            <a:r>
              <a:rPr lang="en-US" sz="900">
                <a:solidFill>
                  <a:schemeClr val="dk1"/>
                </a:solidFill>
              </a:rPr>
              <a:t>Signed multi-target collaboration with $55M upfront and $2.7B in potential milestone payments</a:t>
            </a:r>
            <a:endParaRPr sz="900">
              <a:solidFill>
                <a:schemeClr val="dk1"/>
              </a:solidFill>
            </a:endParaRPr>
          </a:p>
        </p:txBody>
      </p:sp>
      <p:sp>
        <p:nvSpPr>
          <p:cNvPr id="259" name="Google Shape;259;p32"/>
          <p:cNvSpPr txBox="1"/>
          <p:nvPr/>
        </p:nvSpPr>
        <p:spPr>
          <a:xfrm>
            <a:off x="7058100" y="4436550"/>
            <a:ext cx="24027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solidFill>
                  <a:schemeClr val="dk1"/>
                </a:solidFill>
              </a:rPr>
              <a:t>Schrödinger initiates its </a:t>
            </a:r>
            <a:r>
              <a:rPr b="1" lang="en-US" sz="900">
                <a:solidFill>
                  <a:schemeClr val="accent1"/>
                </a:solidFill>
              </a:rPr>
              <a:t>first clinical trial </a:t>
            </a:r>
            <a:r>
              <a:rPr lang="en-US" sz="900">
                <a:solidFill>
                  <a:schemeClr val="dk1"/>
                </a:solidFill>
              </a:rPr>
              <a:t>for a wholly-owned program, SGR-1505</a:t>
            </a:r>
            <a:endParaRPr sz="900">
              <a:solidFill>
                <a:schemeClr val="dk1"/>
              </a:solidFill>
            </a:endParaRPr>
          </a:p>
        </p:txBody>
      </p:sp>
      <p:sp>
        <p:nvSpPr>
          <p:cNvPr id="260" name="Google Shape;260;p32"/>
          <p:cNvSpPr txBox="1"/>
          <p:nvPr/>
        </p:nvSpPr>
        <p:spPr>
          <a:xfrm>
            <a:off x="8911925" y="5489125"/>
            <a:ext cx="20994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Takeda acquisition of Nimbus TYK2 program</a:t>
            </a:r>
            <a:r>
              <a:rPr b="1" lang="en-US" sz="900">
                <a:solidFill>
                  <a:schemeClr val="accent2"/>
                </a:solidFill>
              </a:rPr>
              <a:t> </a:t>
            </a:r>
            <a:r>
              <a:rPr lang="en-US" sz="900">
                <a:solidFill>
                  <a:schemeClr val="dk1"/>
                </a:solidFill>
              </a:rPr>
              <a:t>for 4B upfront and $2B in potential future payments</a:t>
            </a:r>
            <a:endParaRPr sz="900">
              <a:solidFill>
                <a:schemeClr val="dk1"/>
              </a:solidFill>
            </a:endParaRPr>
          </a:p>
        </p:txBody>
      </p:sp>
      <p:sp>
        <p:nvSpPr>
          <p:cNvPr id="261" name="Google Shape;261;p32"/>
          <p:cNvSpPr txBox="1"/>
          <p:nvPr/>
        </p:nvSpPr>
        <p:spPr>
          <a:xfrm>
            <a:off x="4678800" y="3724850"/>
            <a:ext cx="1431900" cy="63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900">
                <a:solidFill>
                  <a:schemeClr val="accent1"/>
                </a:solidFill>
              </a:rPr>
              <a:t>Morphic co-founding</a:t>
            </a:r>
            <a:r>
              <a:rPr b="1" lang="en-US" sz="900">
                <a:solidFill>
                  <a:schemeClr val="accent2"/>
                </a:solidFill>
              </a:rPr>
              <a:t> </a:t>
            </a:r>
            <a:r>
              <a:rPr lang="en-US" sz="900">
                <a:solidFill>
                  <a:schemeClr val="dk1"/>
                </a:solidFill>
              </a:rPr>
              <a:t>with Polaris Partners and Tim Springer</a:t>
            </a:r>
            <a:endParaRPr sz="900">
              <a:solidFill>
                <a:schemeClr val="dk1"/>
              </a:solidFill>
            </a:endParaRPr>
          </a:p>
        </p:txBody>
      </p:sp>
      <p:sp>
        <p:nvSpPr>
          <p:cNvPr id="262" name="Google Shape;262;p32"/>
          <p:cNvSpPr txBox="1"/>
          <p:nvPr/>
        </p:nvSpPr>
        <p:spPr>
          <a:xfrm>
            <a:off x="10717175" y="4466150"/>
            <a:ext cx="10587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
                <a:solidFill>
                  <a:schemeClr val="accent1"/>
                </a:solidFill>
              </a:rPr>
              <a:t>Morphic sale to Lilly</a:t>
            </a:r>
            <a:r>
              <a:rPr b="1" lang="en-US" sz="900">
                <a:solidFill>
                  <a:schemeClr val="dk1"/>
                </a:solidFill>
              </a:rPr>
              <a:t> </a:t>
            </a:r>
            <a:r>
              <a:rPr lang="en-US" sz="900">
                <a:solidFill>
                  <a:schemeClr val="dk1"/>
                </a:solidFill>
              </a:rPr>
              <a:t>for ~$3.2B</a:t>
            </a:r>
            <a:endParaRPr sz="900">
              <a:solidFill>
                <a:schemeClr val="dk1"/>
              </a:solidFill>
            </a:endParaRPr>
          </a:p>
        </p:txBody>
      </p:sp>
      <p:cxnSp>
        <p:nvCxnSpPr>
          <p:cNvPr id="263" name="Google Shape;263;p32"/>
          <p:cNvCxnSpPr>
            <a:endCxn id="264" idx="0"/>
          </p:cNvCxnSpPr>
          <p:nvPr/>
        </p:nvCxnSpPr>
        <p:spPr>
          <a:xfrm>
            <a:off x="-17823" y="1821775"/>
            <a:ext cx="10648200" cy="0"/>
          </a:xfrm>
          <a:prstGeom prst="straightConnector1">
            <a:avLst/>
          </a:prstGeom>
          <a:noFill/>
          <a:ln cap="flat" cmpd="sng" w="76200">
            <a:solidFill>
              <a:schemeClr val="dk1"/>
            </a:solidFill>
            <a:prstDash val="solid"/>
            <a:round/>
            <a:headEnd len="med" w="med" type="none"/>
            <a:tailEnd len="med" w="med" type="none"/>
          </a:ln>
        </p:spPr>
      </p:cxnSp>
      <p:sp>
        <p:nvSpPr>
          <p:cNvPr id="264" name="Google Shape;264;p32"/>
          <p:cNvSpPr/>
          <p:nvPr/>
        </p:nvSpPr>
        <p:spPr>
          <a:xfrm>
            <a:off x="9985077" y="1821775"/>
            <a:ext cx="1290600" cy="1290600"/>
          </a:xfrm>
          <a:prstGeom prst="arc">
            <a:avLst>
              <a:gd fmla="val 16200000" name="adj1"/>
              <a:gd fmla="val 0" name="adj2"/>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5" name="Google Shape;265;p32"/>
          <p:cNvCxnSpPr>
            <a:stCxn id="266" idx="2"/>
            <a:endCxn id="267" idx="2"/>
          </p:cNvCxnSpPr>
          <p:nvPr/>
        </p:nvCxnSpPr>
        <p:spPr>
          <a:xfrm flipH="1" rot="10800000">
            <a:off x="1833859" y="3504906"/>
            <a:ext cx="8799900" cy="1200"/>
          </a:xfrm>
          <a:prstGeom prst="straightConnector1">
            <a:avLst/>
          </a:prstGeom>
          <a:noFill/>
          <a:ln cap="flat" cmpd="sng" w="76200">
            <a:solidFill>
              <a:schemeClr val="dk1"/>
            </a:solidFill>
            <a:prstDash val="solid"/>
            <a:round/>
            <a:headEnd len="med" w="med" type="none"/>
            <a:tailEnd len="med" w="med" type="none"/>
          </a:ln>
        </p:spPr>
      </p:cxnSp>
      <p:cxnSp>
        <p:nvCxnSpPr>
          <p:cNvPr id="268" name="Google Shape;268;p32"/>
          <p:cNvCxnSpPr/>
          <p:nvPr/>
        </p:nvCxnSpPr>
        <p:spPr>
          <a:xfrm rot="10800000">
            <a:off x="11275675" y="2464265"/>
            <a:ext cx="0" cy="409200"/>
          </a:xfrm>
          <a:prstGeom prst="straightConnector1">
            <a:avLst/>
          </a:prstGeom>
          <a:noFill/>
          <a:ln cap="flat" cmpd="sng" w="76200">
            <a:solidFill>
              <a:schemeClr val="dk1"/>
            </a:solidFill>
            <a:prstDash val="solid"/>
            <a:round/>
            <a:headEnd len="med" w="med" type="none"/>
            <a:tailEnd len="med" w="med" type="none"/>
          </a:ln>
        </p:spPr>
      </p:cxnSp>
      <p:sp>
        <p:nvSpPr>
          <p:cNvPr id="267" name="Google Shape;267;p32"/>
          <p:cNvSpPr/>
          <p:nvPr/>
        </p:nvSpPr>
        <p:spPr>
          <a:xfrm>
            <a:off x="9985077" y="2214395"/>
            <a:ext cx="1290600" cy="1290600"/>
          </a:xfrm>
          <a:prstGeom prst="arc">
            <a:avLst>
              <a:gd fmla="val 50195" name="adj1"/>
              <a:gd fmla="val 5381323" name="adj2"/>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32"/>
          <p:cNvSpPr/>
          <p:nvPr/>
        </p:nvSpPr>
        <p:spPr>
          <a:xfrm rot="10800000">
            <a:off x="1192065" y="3898716"/>
            <a:ext cx="1290600" cy="1290600"/>
          </a:xfrm>
          <a:prstGeom prst="arc">
            <a:avLst>
              <a:gd fmla="val 16200000" name="adj1"/>
              <a:gd fmla="val 0" name="adj2"/>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0" name="Google Shape;270;p32"/>
          <p:cNvCxnSpPr/>
          <p:nvPr/>
        </p:nvCxnSpPr>
        <p:spPr>
          <a:xfrm>
            <a:off x="1192067" y="4137627"/>
            <a:ext cx="0" cy="409200"/>
          </a:xfrm>
          <a:prstGeom prst="straightConnector1">
            <a:avLst/>
          </a:prstGeom>
          <a:noFill/>
          <a:ln cap="flat" cmpd="sng" w="76200">
            <a:solidFill>
              <a:schemeClr val="dk1"/>
            </a:solidFill>
            <a:prstDash val="solid"/>
            <a:round/>
            <a:headEnd len="med" w="med" type="none"/>
            <a:tailEnd len="med" w="med" type="none"/>
          </a:ln>
        </p:spPr>
      </p:cxnSp>
      <p:sp>
        <p:nvSpPr>
          <p:cNvPr id="266" name="Google Shape;266;p32"/>
          <p:cNvSpPr/>
          <p:nvPr/>
        </p:nvSpPr>
        <p:spPr>
          <a:xfrm rot="10800000">
            <a:off x="1192065" y="3506096"/>
            <a:ext cx="1290600" cy="1290600"/>
          </a:xfrm>
          <a:prstGeom prst="arc">
            <a:avLst>
              <a:gd fmla="val 50195" name="adj1"/>
              <a:gd fmla="val 5381323" name="adj2"/>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1" name="Google Shape;271;p32"/>
          <p:cNvCxnSpPr>
            <a:stCxn id="269" idx="0"/>
          </p:cNvCxnSpPr>
          <p:nvPr/>
        </p:nvCxnSpPr>
        <p:spPr>
          <a:xfrm>
            <a:off x="1837365" y="5189316"/>
            <a:ext cx="10375800" cy="0"/>
          </a:xfrm>
          <a:prstGeom prst="straightConnector1">
            <a:avLst/>
          </a:prstGeom>
          <a:noFill/>
          <a:ln cap="flat" cmpd="sng" w="76200">
            <a:solidFill>
              <a:schemeClr val="dk1"/>
            </a:solidFill>
            <a:prstDash val="solid"/>
            <a:round/>
            <a:headEnd len="med" w="med" type="none"/>
            <a:tailEnd len="med" w="med" type="none"/>
          </a:ln>
        </p:spPr>
      </p:cxnSp>
      <p:sp>
        <p:nvSpPr>
          <p:cNvPr id="272" name="Google Shape;272;p32"/>
          <p:cNvSpPr/>
          <p:nvPr/>
        </p:nvSpPr>
        <p:spPr>
          <a:xfrm>
            <a:off x="557975"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1990</a:t>
            </a:r>
            <a:endParaRPr b="1" sz="1200"/>
          </a:p>
        </p:txBody>
      </p:sp>
      <p:sp>
        <p:nvSpPr>
          <p:cNvPr id="273" name="Google Shape;273;p32"/>
          <p:cNvSpPr/>
          <p:nvPr/>
        </p:nvSpPr>
        <p:spPr>
          <a:xfrm>
            <a:off x="2300300"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1992</a:t>
            </a:r>
            <a:endParaRPr b="1" sz="1200"/>
          </a:p>
        </p:txBody>
      </p:sp>
      <p:sp>
        <p:nvSpPr>
          <p:cNvPr id="274" name="Google Shape;274;p32"/>
          <p:cNvSpPr/>
          <p:nvPr/>
        </p:nvSpPr>
        <p:spPr>
          <a:xfrm>
            <a:off x="3996600"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2001</a:t>
            </a:r>
            <a:endParaRPr b="1" sz="1200"/>
          </a:p>
        </p:txBody>
      </p:sp>
      <p:sp>
        <p:nvSpPr>
          <p:cNvPr id="275" name="Google Shape;275;p32"/>
          <p:cNvSpPr/>
          <p:nvPr/>
        </p:nvSpPr>
        <p:spPr>
          <a:xfrm>
            <a:off x="5910825"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2003</a:t>
            </a:r>
            <a:endParaRPr b="1" sz="1200"/>
          </a:p>
        </p:txBody>
      </p:sp>
      <p:sp>
        <p:nvSpPr>
          <p:cNvPr id="276" name="Google Shape;276;p32"/>
          <p:cNvSpPr/>
          <p:nvPr/>
        </p:nvSpPr>
        <p:spPr>
          <a:xfrm>
            <a:off x="7991525" y="1648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2009</a:t>
            </a:r>
            <a:endParaRPr b="1" sz="1200"/>
          </a:p>
        </p:txBody>
      </p:sp>
      <p:sp>
        <p:nvSpPr>
          <p:cNvPr id="277" name="Google Shape;277;p32"/>
          <p:cNvSpPr/>
          <p:nvPr/>
        </p:nvSpPr>
        <p:spPr>
          <a:xfrm>
            <a:off x="10934575" y="25303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2010</a:t>
            </a:r>
            <a:endParaRPr b="1" sz="1200"/>
          </a:p>
        </p:txBody>
      </p:sp>
      <p:sp>
        <p:nvSpPr>
          <p:cNvPr id="278" name="Google Shape;278;p32"/>
          <p:cNvSpPr/>
          <p:nvPr/>
        </p:nvSpPr>
        <p:spPr>
          <a:xfrm>
            <a:off x="8846075" y="33320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2012</a:t>
            </a:r>
            <a:endParaRPr b="1" sz="1200"/>
          </a:p>
        </p:txBody>
      </p:sp>
      <p:sp>
        <p:nvSpPr>
          <p:cNvPr id="279" name="Google Shape;279;p32"/>
          <p:cNvSpPr/>
          <p:nvPr/>
        </p:nvSpPr>
        <p:spPr>
          <a:xfrm>
            <a:off x="6810988" y="33320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2014</a:t>
            </a:r>
            <a:endParaRPr b="1" sz="1200"/>
          </a:p>
        </p:txBody>
      </p:sp>
      <p:sp>
        <p:nvSpPr>
          <p:cNvPr id="280" name="Google Shape;280;p32"/>
          <p:cNvSpPr/>
          <p:nvPr/>
        </p:nvSpPr>
        <p:spPr>
          <a:xfrm>
            <a:off x="2830350" y="33320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2016</a:t>
            </a:r>
            <a:endParaRPr b="1" sz="1200"/>
          </a:p>
        </p:txBody>
      </p:sp>
      <p:sp>
        <p:nvSpPr>
          <p:cNvPr id="281" name="Google Shape;281;p32"/>
          <p:cNvSpPr/>
          <p:nvPr/>
        </p:nvSpPr>
        <p:spPr>
          <a:xfrm>
            <a:off x="850975" y="4168675"/>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2018</a:t>
            </a:r>
            <a:endParaRPr b="1" sz="1200"/>
          </a:p>
        </p:txBody>
      </p:sp>
      <p:sp>
        <p:nvSpPr>
          <p:cNvPr id="282" name="Google Shape;282;p32"/>
          <p:cNvSpPr/>
          <p:nvPr/>
        </p:nvSpPr>
        <p:spPr>
          <a:xfrm>
            <a:off x="2924975" y="50155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2020</a:t>
            </a:r>
            <a:endParaRPr b="1" sz="1200"/>
          </a:p>
        </p:txBody>
      </p:sp>
      <p:sp>
        <p:nvSpPr>
          <p:cNvPr id="283" name="Google Shape;283;p32"/>
          <p:cNvSpPr/>
          <p:nvPr/>
        </p:nvSpPr>
        <p:spPr>
          <a:xfrm>
            <a:off x="5741125" y="50155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2022</a:t>
            </a:r>
            <a:endParaRPr b="1" sz="1200"/>
          </a:p>
        </p:txBody>
      </p:sp>
      <p:sp>
        <p:nvSpPr>
          <p:cNvPr id="284" name="Google Shape;284;p32"/>
          <p:cNvSpPr/>
          <p:nvPr/>
        </p:nvSpPr>
        <p:spPr>
          <a:xfrm>
            <a:off x="7710350" y="50155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2023</a:t>
            </a:r>
            <a:endParaRPr b="1" sz="1200"/>
          </a:p>
        </p:txBody>
      </p:sp>
      <p:sp>
        <p:nvSpPr>
          <p:cNvPr id="285" name="Google Shape;285;p32"/>
          <p:cNvSpPr/>
          <p:nvPr/>
        </p:nvSpPr>
        <p:spPr>
          <a:xfrm>
            <a:off x="9431300" y="5015500"/>
            <a:ext cx="682200" cy="3471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2024</a:t>
            </a:r>
            <a:endParaRPr b="1" sz="1200"/>
          </a:p>
        </p:txBody>
      </p:sp>
      <p:sp>
        <p:nvSpPr>
          <p:cNvPr id="286" name="Google Shape;286;p32"/>
          <p:cNvSpPr/>
          <p:nvPr/>
        </p:nvSpPr>
        <p:spPr>
          <a:xfrm>
            <a:off x="1532038" y="15836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7" name="Google Shape;287;p32"/>
          <p:cNvPicPr preferRelativeResize="0"/>
          <p:nvPr/>
        </p:nvPicPr>
        <p:blipFill>
          <a:blip r:embed="rId3">
            <a:alphaModFix/>
          </a:blip>
          <a:stretch>
            <a:fillRect/>
          </a:stretch>
        </p:blipFill>
        <p:spPr>
          <a:xfrm>
            <a:off x="1637125" y="1688727"/>
            <a:ext cx="266226" cy="266226"/>
          </a:xfrm>
          <a:prstGeom prst="rect">
            <a:avLst/>
          </a:prstGeom>
          <a:noFill/>
          <a:ln>
            <a:noFill/>
          </a:ln>
        </p:spPr>
      </p:pic>
      <p:cxnSp>
        <p:nvCxnSpPr>
          <p:cNvPr id="288" name="Google Shape;288;p32"/>
          <p:cNvCxnSpPr>
            <a:stCxn id="286" idx="0"/>
            <a:endCxn id="247" idx="1"/>
          </p:cNvCxnSpPr>
          <p:nvPr/>
        </p:nvCxnSpPr>
        <p:spPr>
          <a:xfrm rot="10800000">
            <a:off x="1770238" y="1210150"/>
            <a:ext cx="0" cy="373500"/>
          </a:xfrm>
          <a:prstGeom prst="straightConnector1">
            <a:avLst/>
          </a:prstGeom>
          <a:noFill/>
          <a:ln cap="flat" cmpd="sng" w="19050">
            <a:solidFill>
              <a:schemeClr val="accent1"/>
            </a:solidFill>
            <a:prstDash val="solid"/>
            <a:round/>
            <a:headEnd len="med" w="med" type="none"/>
            <a:tailEnd len="med" w="med" type="oval"/>
          </a:ln>
        </p:spPr>
      </p:cxnSp>
      <p:sp>
        <p:nvSpPr>
          <p:cNvPr id="289" name="Google Shape;289;p32"/>
          <p:cNvSpPr/>
          <p:nvPr/>
        </p:nvSpPr>
        <p:spPr>
          <a:xfrm rot="10800000">
            <a:off x="3274338" y="15978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0" name="Google Shape;290;p32"/>
          <p:cNvCxnSpPr>
            <a:stCxn id="289" idx="0"/>
            <a:endCxn id="291" idx="3"/>
          </p:cNvCxnSpPr>
          <p:nvPr/>
        </p:nvCxnSpPr>
        <p:spPr>
          <a:xfrm>
            <a:off x="3512538" y="2074250"/>
            <a:ext cx="3000" cy="289500"/>
          </a:xfrm>
          <a:prstGeom prst="straightConnector1">
            <a:avLst/>
          </a:prstGeom>
          <a:noFill/>
          <a:ln cap="flat" cmpd="sng" w="19050">
            <a:solidFill>
              <a:schemeClr val="accent1"/>
            </a:solidFill>
            <a:prstDash val="solid"/>
            <a:round/>
            <a:headEnd len="med" w="med" type="none"/>
            <a:tailEnd len="med" w="med" type="oval"/>
          </a:ln>
        </p:spPr>
      </p:cxnSp>
      <p:sp>
        <p:nvSpPr>
          <p:cNvPr id="291" name="Google Shape;291;p32"/>
          <p:cNvSpPr txBox="1"/>
          <p:nvPr/>
        </p:nvSpPr>
        <p:spPr>
          <a:xfrm>
            <a:off x="1637125" y="2092288"/>
            <a:ext cx="1878300" cy="54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900">
                <a:solidFill>
                  <a:schemeClr val="accent1"/>
                </a:solidFill>
              </a:rPr>
              <a:t>First Software Sale</a:t>
            </a:r>
            <a:r>
              <a:rPr b="1" lang="en-US" sz="900">
                <a:solidFill>
                  <a:schemeClr val="dk1"/>
                </a:solidFill>
              </a:rPr>
              <a:t> </a:t>
            </a:r>
            <a:r>
              <a:rPr lang="en-US" sz="900">
                <a:solidFill>
                  <a:schemeClr val="dk1"/>
                </a:solidFill>
              </a:rPr>
              <a:t>to Brookhaven National Laboratory </a:t>
            </a:r>
            <a:endParaRPr sz="900">
              <a:solidFill>
                <a:schemeClr val="dk1"/>
              </a:solidFill>
            </a:endParaRPr>
          </a:p>
        </p:txBody>
      </p:sp>
      <p:sp>
        <p:nvSpPr>
          <p:cNvPr id="292" name="Google Shape;292;p32"/>
          <p:cNvSpPr/>
          <p:nvPr/>
        </p:nvSpPr>
        <p:spPr>
          <a:xfrm>
            <a:off x="4997688" y="15836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3" name="Google Shape;293;p32"/>
          <p:cNvCxnSpPr>
            <a:stCxn id="292" idx="0"/>
            <a:endCxn id="248" idx="1"/>
          </p:cNvCxnSpPr>
          <p:nvPr/>
        </p:nvCxnSpPr>
        <p:spPr>
          <a:xfrm rot="10800000">
            <a:off x="5235888" y="1271350"/>
            <a:ext cx="0" cy="312300"/>
          </a:xfrm>
          <a:prstGeom prst="straightConnector1">
            <a:avLst/>
          </a:prstGeom>
          <a:noFill/>
          <a:ln cap="flat" cmpd="sng" w="19050">
            <a:solidFill>
              <a:schemeClr val="accent1"/>
            </a:solidFill>
            <a:prstDash val="solid"/>
            <a:round/>
            <a:headEnd len="med" w="med" type="none"/>
            <a:tailEnd len="med" w="med" type="oval"/>
          </a:ln>
        </p:spPr>
      </p:cxnSp>
      <p:pic>
        <p:nvPicPr>
          <p:cNvPr id="294" name="Google Shape;294;p32"/>
          <p:cNvPicPr preferRelativeResize="0"/>
          <p:nvPr/>
        </p:nvPicPr>
        <p:blipFill>
          <a:blip r:embed="rId4">
            <a:alphaModFix/>
          </a:blip>
          <a:stretch>
            <a:fillRect/>
          </a:stretch>
        </p:blipFill>
        <p:spPr>
          <a:xfrm>
            <a:off x="5104637" y="1709742"/>
            <a:ext cx="262550" cy="262550"/>
          </a:xfrm>
          <a:prstGeom prst="rect">
            <a:avLst/>
          </a:prstGeom>
          <a:noFill/>
          <a:ln>
            <a:noFill/>
          </a:ln>
        </p:spPr>
      </p:pic>
      <p:sp>
        <p:nvSpPr>
          <p:cNvPr id="295" name="Google Shape;295;p32"/>
          <p:cNvSpPr txBox="1"/>
          <p:nvPr/>
        </p:nvSpPr>
        <p:spPr>
          <a:xfrm>
            <a:off x="5285125" y="2158450"/>
            <a:ext cx="2054700" cy="3963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b="1" lang="en-US" sz="900">
                <a:solidFill>
                  <a:schemeClr val="accent1"/>
                </a:solidFill>
              </a:rPr>
              <a:t>Release of Prime</a:t>
            </a:r>
            <a:r>
              <a:rPr b="1" lang="en-US" sz="900">
                <a:solidFill>
                  <a:schemeClr val="dk1"/>
                </a:solidFill>
              </a:rPr>
              <a:t>, </a:t>
            </a:r>
            <a:r>
              <a:rPr lang="en-US" sz="900">
                <a:solidFill>
                  <a:schemeClr val="dk1"/>
                </a:solidFill>
              </a:rPr>
              <a:t>a fully-integrated protein structure prediction program</a:t>
            </a:r>
            <a:endParaRPr sz="900">
              <a:solidFill>
                <a:schemeClr val="dk1"/>
              </a:solidFill>
            </a:endParaRPr>
          </a:p>
        </p:txBody>
      </p:sp>
      <p:sp>
        <p:nvSpPr>
          <p:cNvPr id="296" name="Google Shape;296;p32"/>
          <p:cNvSpPr/>
          <p:nvPr/>
        </p:nvSpPr>
        <p:spPr>
          <a:xfrm rot="10800000">
            <a:off x="7101613" y="15978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7" name="Google Shape;297;p32"/>
          <p:cNvCxnSpPr>
            <a:stCxn id="296" idx="0"/>
            <a:endCxn id="295" idx="3"/>
          </p:cNvCxnSpPr>
          <p:nvPr/>
        </p:nvCxnSpPr>
        <p:spPr>
          <a:xfrm>
            <a:off x="7339813" y="2074250"/>
            <a:ext cx="0" cy="282300"/>
          </a:xfrm>
          <a:prstGeom prst="straightConnector1">
            <a:avLst/>
          </a:prstGeom>
          <a:noFill/>
          <a:ln cap="flat" cmpd="sng" w="19050">
            <a:solidFill>
              <a:schemeClr val="accent1"/>
            </a:solidFill>
            <a:prstDash val="solid"/>
            <a:round/>
            <a:headEnd len="med" w="med" type="none"/>
            <a:tailEnd len="med" w="med" type="oval"/>
          </a:ln>
        </p:spPr>
      </p:cxnSp>
      <p:pic>
        <p:nvPicPr>
          <p:cNvPr id="298" name="Google Shape;298;p32"/>
          <p:cNvPicPr preferRelativeResize="0"/>
          <p:nvPr/>
        </p:nvPicPr>
        <p:blipFill>
          <a:blip r:embed="rId4">
            <a:alphaModFix/>
          </a:blip>
          <a:stretch>
            <a:fillRect/>
          </a:stretch>
        </p:blipFill>
        <p:spPr>
          <a:xfrm>
            <a:off x="7208562" y="1712824"/>
            <a:ext cx="262550" cy="262550"/>
          </a:xfrm>
          <a:prstGeom prst="rect">
            <a:avLst/>
          </a:prstGeom>
          <a:noFill/>
          <a:ln>
            <a:noFill/>
          </a:ln>
        </p:spPr>
      </p:pic>
      <p:pic>
        <p:nvPicPr>
          <p:cNvPr id="299" name="Google Shape;299;p32"/>
          <p:cNvPicPr preferRelativeResize="0"/>
          <p:nvPr/>
        </p:nvPicPr>
        <p:blipFill>
          <a:blip r:embed="rId5">
            <a:alphaModFix/>
          </a:blip>
          <a:stretch>
            <a:fillRect/>
          </a:stretch>
        </p:blipFill>
        <p:spPr>
          <a:xfrm>
            <a:off x="3366950" y="1707200"/>
            <a:ext cx="272250" cy="257700"/>
          </a:xfrm>
          <a:prstGeom prst="rect">
            <a:avLst/>
          </a:prstGeom>
          <a:noFill/>
          <a:ln>
            <a:noFill/>
          </a:ln>
        </p:spPr>
      </p:pic>
      <p:sp>
        <p:nvSpPr>
          <p:cNvPr id="300" name="Google Shape;300;p32"/>
          <p:cNvSpPr/>
          <p:nvPr/>
        </p:nvSpPr>
        <p:spPr>
          <a:xfrm>
            <a:off x="9087213" y="15836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1" name="Google Shape;301;p32"/>
          <p:cNvCxnSpPr>
            <a:stCxn id="300" idx="0"/>
            <a:endCxn id="249" idx="1"/>
          </p:cNvCxnSpPr>
          <p:nvPr/>
        </p:nvCxnSpPr>
        <p:spPr>
          <a:xfrm rot="10800000">
            <a:off x="9325413" y="1259650"/>
            <a:ext cx="0" cy="324000"/>
          </a:xfrm>
          <a:prstGeom prst="straightConnector1">
            <a:avLst/>
          </a:prstGeom>
          <a:noFill/>
          <a:ln cap="flat" cmpd="sng" w="19050">
            <a:solidFill>
              <a:schemeClr val="accent1"/>
            </a:solidFill>
            <a:prstDash val="solid"/>
            <a:round/>
            <a:headEnd len="med" w="med" type="none"/>
            <a:tailEnd len="med" w="med" type="oval"/>
          </a:ln>
        </p:spPr>
      </p:cxnSp>
      <p:pic>
        <p:nvPicPr>
          <p:cNvPr id="302" name="Google Shape;302;p32"/>
          <p:cNvPicPr preferRelativeResize="0"/>
          <p:nvPr/>
        </p:nvPicPr>
        <p:blipFill>
          <a:blip r:embed="rId4">
            <a:alphaModFix/>
          </a:blip>
          <a:stretch>
            <a:fillRect/>
          </a:stretch>
        </p:blipFill>
        <p:spPr>
          <a:xfrm>
            <a:off x="9198121" y="1690500"/>
            <a:ext cx="262550" cy="262550"/>
          </a:xfrm>
          <a:prstGeom prst="rect">
            <a:avLst/>
          </a:prstGeom>
          <a:noFill/>
          <a:ln>
            <a:noFill/>
          </a:ln>
        </p:spPr>
      </p:pic>
      <p:sp>
        <p:nvSpPr>
          <p:cNvPr id="303" name="Google Shape;303;p32"/>
          <p:cNvSpPr/>
          <p:nvPr/>
        </p:nvSpPr>
        <p:spPr>
          <a:xfrm rot="10800000">
            <a:off x="10051238" y="1597857"/>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4" name="Google Shape;304;p32"/>
          <p:cNvPicPr preferRelativeResize="0"/>
          <p:nvPr/>
        </p:nvPicPr>
        <p:blipFill>
          <a:blip r:embed="rId3">
            <a:alphaModFix/>
          </a:blip>
          <a:stretch>
            <a:fillRect/>
          </a:stretch>
        </p:blipFill>
        <p:spPr>
          <a:xfrm>
            <a:off x="10156325" y="1696122"/>
            <a:ext cx="266226" cy="266226"/>
          </a:xfrm>
          <a:prstGeom prst="rect">
            <a:avLst/>
          </a:prstGeom>
          <a:noFill/>
          <a:ln>
            <a:noFill/>
          </a:ln>
        </p:spPr>
      </p:pic>
      <p:cxnSp>
        <p:nvCxnSpPr>
          <p:cNvPr id="305" name="Google Shape;305;p32"/>
          <p:cNvCxnSpPr>
            <a:stCxn id="303" idx="0"/>
            <a:endCxn id="250" idx="3"/>
          </p:cNvCxnSpPr>
          <p:nvPr/>
        </p:nvCxnSpPr>
        <p:spPr>
          <a:xfrm flipH="1">
            <a:off x="10289138" y="2074257"/>
            <a:ext cx="300" cy="247800"/>
          </a:xfrm>
          <a:prstGeom prst="straightConnector1">
            <a:avLst/>
          </a:prstGeom>
          <a:noFill/>
          <a:ln cap="flat" cmpd="sng" w="19050">
            <a:solidFill>
              <a:schemeClr val="accent1"/>
            </a:solidFill>
            <a:prstDash val="solid"/>
            <a:round/>
            <a:headEnd len="med" w="med" type="none"/>
            <a:tailEnd len="med" w="med" type="oval"/>
          </a:ln>
        </p:spPr>
      </p:cxnSp>
      <p:sp>
        <p:nvSpPr>
          <p:cNvPr id="306" name="Google Shape;306;p32"/>
          <p:cNvSpPr/>
          <p:nvPr/>
        </p:nvSpPr>
        <p:spPr>
          <a:xfrm rot="10800000">
            <a:off x="10081238" y="32649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7" name="Google Shape;307;p32"/>
          <p:cNvCxnSpPr>
            <a:stCxn id="306" idx="0"/>
            <a:endCxn id="251" idx="3"/>
          </p:cNvCxnSpPr>
          <p:nvPr/>
        </p:nvCxnSpPr>
        <p:spPr>
          <a:xfrm>
            <a:off x="10319438" y="3741325"/>
            <a:ext cx="0" cy="295500"/>
          </a:xfrm>
          <a:prstGeom prst="straightConnector1">
            <a:avLst/>
          </a:prstGeom>
          <a:noFill/>
          <a:ln cap="flat" cmpd="sng" w="19050">
            <a:solidFill>
              <a:schemeClr val="accent1"/>
            </a:solidFill>
            <a:prstDash val="solid"/>
            <a:round/>
            <a:headEnd len="med" w="med" type="none"/>
            <a:tailEnd len="med" w="med" type="oval"/>
          </a:ln>
        </p:spPr>
      </p:cxnSp>
      <p:pic>
        <p:nvPicPr>
          <p:cNvPr id="308" name="Google Shape;308;p32"/>
          <p:cNvPicPr preferRelativeResize="0"/>
          <p:nvPr/>
        </p:nvPicPr>
        <p:blipFill>
          <a:blip r:embed="rId5">
            <a:alphaModFix/>
          </a:blip>
          <a:stretch>
            <a:fillRect/>
          </a:stretch>
        </p:blipFill>
        <p:spPr>
          <a:xfrm>
            <a:off x="10173850" y="3374275"/>
            <a:ext cx="272250" cy="257700"/>
          </a:xfrm>
          <a:prstGeom prst="rect">
            <a:avLst/>
          </a:prstGeom>
          <a:noFill/>
          <a:ln>
            <a:noFill/>
          </a:ln>
        </p:spPr>
      </p:pic>
      <p:sp>
        <p:nvSpPr>
          <p:cNvPr id="309" name="Google Shape;309;p32"/>
          <p:cNvSpPr/>
          <p:nvPr/>
        </p:nvSpPr>
        <p:spPr>
          <a:xfrm>
            <a:off x="7912900" y="330347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0" name="Google Shape;310;p32"/>
          <p:cNvCxnSpPr>
            <a:stCxn id="309" idx="0"/>
            <a:endCxn id="252" idx="1"/>
          </p:cNvCxnSpPr>
          <p:nvPr/>
        </p:nvCxnSpPr>
        <p:spPr>
          <a:xfrm rot="10800000">
            <a:off x="8151100" y="3027175"/>
            <a:ext cx="0" cy="276300"/>
          </a:xfrm>
          <a:prstGeom prst="straightConnector1">
            <a:avLst/>
          </a:prstGeom>
          <a:noFill/>
          <a:ln cap="flat" cmpd="sng" w="19050">
            <a:solidFill>
              <a:schemeClr val="accent1"/>
            </a:solidFill>
            <a:prstDash val="solid"/>
            <a:round/>
            <a:headEnd len="med" w="med" type="none"/>
            <a:tailEnd len="med" w="med" type="oval"/>
          </a:ln>
        </p:spPr>
      </p:cxnSp>
      <p:sp>
        <p:nvSpPr>
          <p:cNvPr id="311" name="Google Shape;311;p32"/>
          <p:cNvSpPr/>
          <p:nvPr/>
        </p:nvSpPr>
        <p:spPr>
          <a:xfrm rot="10800000">
            <a:off x="5873638" y="32649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2" name="Google Shape;312;p32"/>
          <p:cNvCxnSpPr>
            <a:endCxn id="261" idx="3"/>
          </p:cNvCxnSpPr>
          <p:nvPr/>
        </p:nvCxnSpPr>
        <p:spPr>
          <a:xfrm>
            <a:off x="6110700" y="3614750"/>
            <a:ext cx="0" cy="428100"/>
          </a:xfrm>
          <a:prstGeom prst="straightConnector1">
            <a:avLst/>
          </a:prstGeom>
          <a:noFill/>
          <a:ln cap="flat" cmpd="sng" w="19050">
            <a:solidFill>
              <a:schemeClr val="accent1"/>
            </a:solidFill>
            <a:prstDash val="solid"/>
            <a:round/>
            <a:headEnd len="med" w="med" type="none"/>
            <a:tailEnd len="med" w="med" type="oval"/>
          </a:ln>
        </p:spPr>
      </p:cxnSp>
      <p:pic>
        <p:nvPicPr>
          <p:cNvPr id="313" name="Google Shape;313;p32"/>
          <p:cNvPicPr preferRelativeResize="0"/>
          <p:nvPr/>
        </p:nvPicPr>
        <p:blipFill>
          <a:blip r:embed="rId3">
            <a:alphaModFix/>
          </a:blip>
          <a:stretch>
            <a:fillRect/>
          </a:stretch>
        </p:blipFill>
        <p:spPr>
          <a:xfrm>
            <a:off x="5978731" y="3360019"/>
            <a:ext cx="266226" cy="266226"/>
          </a:xfrm>
          <a:prstGeom prst="rect">
            <a:avLst/>
          </a:prstGeom>
          <a:noFill/>
          <a:ln>
            <a:noFill/>
          </a:ln>
        </p:spPr>
      </p:pic>
      <p:sp>
        <p:nvSpPr>
          <p:cNvPr id="314" name="Google Shape;314;p32"/>
          <p:cNvSpPr/>
          <p:nvPr/>
        </p:nvSpPr>
        <p:spPr>
          <a:xfrm>
            <a:off x="4838563" y="3257638"/>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5" name="Google Shape;315;p32"/>
          <p:cNvCxnSpPr>
            <a:stCxn id="314" idx="0"/>
            <a:endCxn id="254" idx="1"/>
          </p:cNvCxnSpPr>
          <p:nvPr/>
        </p:nvCxnSpPr>
        <p:spPr>
          <a:xfrm flipH="1" rot="10800000">
            <a:off x="5076763" y="2957338"/>
            <a:ext cx="4800" cy="300300"/>
          </a:xfrm>
          <a:prstGeom prst="straightConnector1">
            <a:avLst/>
          </a:prstGeom>
          <a:noFill/>
          <a:ln cap="flat" cmpd="sng" w="19050">
            <a:solidFill>
              <a:schemeClr val="accent1"/>
            </a:solidFill>
            <a:prstDash val="solid"/>
            <a:round/>
            <a:headEnd len="med" w="med" type="none"/>
            <a:tailEnd len="med" w="med" type="oval"/>
          </a:ln>
        </p:spPr>
      </p:cxnSp>
      <p:pic>
        <p:nvPicPr>
          <p:cNvPr id="316" name="Google Shape;316;p32"/>
          <p:cNvPicPr preferRelativeResize="0"/>
          <p:nvPr/>
        </p:nvPicPr>
        <p:blipFill>
          <a:blip r:embed="rId4">
            <a:alphaModFix/>
          </a:blip>
          <a:stretch>
            <a:fillRect/>
          </a:stretch>
        </p:blipFill>
        <p:spPr>
          <a:xfrm>
            <a:off x="4945512" y="3383730"/>
            <a:ext cx="262550" cy="262550"/>
          </a:xfrm>
          <a:prstGeom prst="rect">
            <a:avLst/>
          </a:prstGeom>
          <a:noFill/>
          <a:ln>
            <a:noFill/>
          </a:ln>
        </p:spPr>
      </p:pic>
      <p:sp>
        <p:nvSpPr>
          <p:cNvPr id="317" name="Google Shape;317;p32"/>
          <p:cNvSpPr/>
          <p:nvPr/>
        </p:nvSpPr>
        <p:spPr>
          <a:xfrm rot="10800000">
            <a:off x="3976538" y="32649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8" name="Google Shape;318;p32"/>
          <p:cNvCxnSpPr>
            <a:stCxn id="317" idx="0"/>
            <a:endCxn id="253" idx="3"/>
          </p:cNvCxnSpPr>
          <p:nvPr/>
        </p:nvCxnSpPr>
        <p:spPr>
          <a:xfrm flipH="1">
            <a:off x="4212338" y="3741325"/>
            <a:ext cx="2400" cy="350700"/>
          </a:xfrm>
          <a:prstGeom prst="straightConnector1">
            <a:avLst/>
          </a:prstGeom>
          <a:noFill/>
          <a:ln cap="flat" cmpd="sng" w="19050">
            <a:solidFill>
              <a:schemeClr val="accent1"/>
            </a:solidFill>
            <a:prstDash val="solid"/>
            <a:round/>
            <a:headEnd len="med" w="med" type="none"/>
            <a:tailEnd len="med" w="med" type="oval"/>
          </a:ln>
        </p:spPr>
      </p:cxnSp>
      <p:pic>
        <p:nvPicPr>
          <p:cNvPr id="319" name="Google Shape;319;p32"/>
          <p:cNvPicPr preferRelativeResize="0"/>
          <p:nvPr/>
        </p:nvPicPr>
        <p:blipFill>
          <a:blip r:embed="rId4">
            <a:alphaModFix/>
          </a:blip>
          <a:stretch>
            <a:fillRect/>
          </a:stretch>
        </p:blipFill>
        <p:spPr>
          <a:xfrm>
            <a:off x="4084512" y="3374267"/>
            <a:ext cx="262550" cy="262550"/>
          </a:xfrm>
          <a:prstGeom prst="rect">
            <a:avLst/>
          </a:prstGeom>
          <a:noFill/>
          <a:ln>
            <a:noFill/>
          </a:ln>
        </p:spPr>
      </p:pic>
      <p:sp>
        <p:nvSpPr>
          <p:cNvPr id="320" name="Google Shape;320;p32"/>
          <p:cNvSpPr/>
          <p:nvPr/>
        </p:nvSpPr>
        <p:spPr>
          <a:xfrm>
            <a:off x="1979011" y="3273692"/>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1" name="Google Shape;321;p32"/>
          <p:cNvCxnSpPr>
            <a:stCxn id="320" idx="0"/>
            <a:endCxn id="255" idx="1"/>
          </p:cNvCxnSpPr>
          <p:nvPr/>
        </p:nvCxnSpPr>
        <p:spPr>
          <a:xfrm rot="10800000">
            <a:off x="2217211" y="3010592"/>
            <a:ext cx="0" cy="263100"/>
          </a:xfrm>
          <a:prstGeom prst="straightConnector1">
            <a:avLst/>
          </a:prstGeom>
          <a:noFill/>
          <a:ln cap="flat" cmpd="sng" w="19050">
            <a:solidFill>
              <a:schemeClr val="accent1"/>
            </a:solidFill>
            <a:prstDash val="solid"/>
            <a:round/>
            <a:headEnd len="med" w="med" type="none"/>
            <a:tailEnd len="med" w="med" type="oval"/>
          </a:ln>
        </p:spPr>
      </p:cxnSp>
      <p:pic>
        <p:nvPicPr>
          <p:cNvPr id="322" name="Google Shape;322;p32"/>
          <p:cNvPicPr preferRelativeResize="0"/>
          <p:nvPr/>
        </p:nvPicPr>
        <p:blipFill>
          <a:blip r:embed="rId6">
            <a:alphaModFix/>
          </a:blip>
          <a:stretch>
            <a:fillRect/>
          </a:stretch>
        </p:blipFill>
        <p:spPr>
          <a:xfrm>
            <a:off x="2057675" y="3354562"/>
            <a:ext cx="319050" cy="276775"/>
          </a:xfrm>
          <a:prstGeom prst="rect">
            <a:avLst/>
          </a:prstGeom>
          <a:noFill/>
          <a:ln>
            <a:noFill/>
          </a:ln>
        </p:spPr>
      </p:pic>
      <p:sp>
        <p:nvSpPr>
          <p:cNvPr id="323" name="Google Shape;323;p32"/>
          <p:cNvSpPr/>
          <p:nvPr/>
        </p:nvSpPr>
        <p:spPr>
          <a:xfrm rot="10800000">
            <a:off x="1985300" y="49383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4" name="Google Shape;324;p32"/>
          <p:cNvCxnSpPr>
            <a:stCxn id="323" idx="0"/>
            <a:endCxn id="256" idx="1"/>
          </p:cNvCxnSpPr>
          <p:nvPr/>
        </p:nvCxnSpPr>
        <p:spPr>
          <a:xfrm>
            <a:off x="2223500" y="5414725"/>
            <a:ext cx="0" cy="369300"/>
          </a:xfrm>
          <a:prstGeom prst="straightConnector1">
            <a:avLst/>
          </a:prstGeom>
          <a:noFill/>
          <a:ln cap="flat" cmpd="sng" w="19050">
            <a:solidFill>
              <a:schemeClr val="accent1"/>
            </a:solidFill>
            <a:prstDash val="solid"/>
            <a:round/>
            <a:headEnd len="med" w="med" type="none"/>
            <a:tailEnd len="med" w="med" type="oval"/>
          </a:ln>
        </p:spPr>
      </p:cxnSp>
      <p:pic>
        <p:nvPicPr>
          <p:cNvPr id="325" name="Google Shape;325;p32"/>
          <p:cNvPicPr preferRelativeResize="0"/>
          <p:nvPr/>
        </p:nvPicPr>
        <p:blipFill>
          <a:blip r:embed="rId7">
            <a:alphaModFix/>
          </a:blip>
          <a:stretch>
            <a:fillRect/>
          </a:stretch>
        </p:blipFill>
        <p:spPr>
          <a:xfrm>
            <a:off x="2074688" y="5010925"/>
            <a:ext cx="297651" cy="297651"/>
          </a:xfrm>
          <a:prstGeom prst="rect">
            <a:avLst/>
          </a:prstGeom>
          <a:noFill/>
          <a:ln>
            <a:noFill/>
          </a:ln>
        </p:spPr>
      </p:pic>
      <p:sp>
        <p:nvSpPr>
          <p:cNvPr id="326" name="Google Shape;326;p32"/>
          <p:cNvSpPr/>
          <p:nvPr/>
        </p:nvSpPr>
        <p:spPr>
          <a:xfrm>
            <a:off x="3996597" y="49383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27" name="Google Shape;327;p32"/>
          <p:cNvCxnSpPr>
            <a:stCxn id="326" idx="0"/>
            <a:endCxn id="257" idx="1"/>
          </p:cNvCxnSpPr>
          <p:nvPr/>
        </p:nvCxnSpPr>
        <p:spPr>
          <a:xfrm rot="10800000">
            <a:off x="4234797" y="4686325"/>
            <a:ext cx="0" cy="252000"/>
          </a:xfrm>
          <a:prstGeom prst="straightConnector1">
            <a:avLst/>
          </a:prstGeom>
          <a:noFill/>
          <a:ln cap="flat" cmpd="sng" w="19050">
            <a:solidFill>
              <a:schemeClr val="accent1"/>
            </a:solidFill>
            <a:prstDash val="solid"/>
            <a:round/>
            <a:headEnd len="med" w="med" type="none"/>
            <a:tailEnd len="med" w="med" type="oval"/>
          </a:ln>
        </p:spPr>
      </p:cxnSp>
      <p:pic>
        <p:nvPicPr>
          <p:cNvPr id="328" name="Google Shape;328;p32"/>
          <p:cNvPicPr preferRelativeResize="0"/>
          <p:nvPr/>
        </p:nvPicPr>
        <p:blipFill>
          <a:blip r:embed="rId8">
            <a:alphaModFix/>
          </a:blip>
          <a:stretch>
            <a:fillRect/>
          </a:stretch>
        </p:blipFill>
        <p:spPr>
          <a:xfrm>
            <a:off x="4087138" y="5025975"/>
            <a:ext cx="295326" cy="295326"/>
          </a:xfrm>
          <a:prstGeom prst="rect">
            <a:avLst/>
          </a:prstGeom>
          <a:noFill/>
          <a:ln>
            <a:noFill/>
          </a:ln>
        </p:spPr>
      </p:pic>
      <p:sp>
        <p:nvSpPr>
          <p:cNvPr id="329" name="Google Shape;329;p32"/>
          <p:cNvSpPr/>
          <p:nvPr/>
        </p:nvSpPr>
        <p:spPr>
          <a:xfrm rot="10800000">
            <a:off x="4868138" y="4950850"/>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0" name="Google Shape;330;p32"/>
          <p:cNvCxnSpPr>
            <a:stCxn id="329" idx="0"/>
            <a:endCxn id="258" idx="1"/>
          </p:cNvCxnSpPr>
          <p:nvPr/>
        </p:nvCxnSpPr>
        <p:spPr>
          <a:xfrm>
            <a:off x="5106338" y="5427250"/>
            <a:ext cx="0" cy="392700"/>
          </a:xfrm>
          <a:prstGeom prst="straightConnector1">
            <a:avLst/>
          </a:prstGeom>
          <a:noFill/>
          <a:ln cap="flat" cmpd="sng" w="19050">
            <a:solidFill>
              <a:schemeClr val="accent1"/>
            </a:solidFill>
            <a:prstDash val="solid"/>
            <a:round/>
            <a:headEnd len="med" w="med" type="none"/>
            <a:tailEnd len="med" w="med" type="oval"/>
          </a:ln>
        </p:spPr>
      </p:cxnSp>
      <p:pic>
        <p:nvPicPr>
          <p:cNvPr id="331" name="Google Shape;331;p32"/>
          <p:cNvPicPr preferRelativeResize="0"/>
          <p:nvPr/>
        </p:nvPicPr>
        <p:blipFill>
          <a:blip r:embed="rId5">
            <a:alphaModFix/>
          </a:blip>
          <a:stretch>
            <a:fillRect/>
          </a:stretch>
        </p:blipFill>
        <p:spPr>
          <a:xfrm>
            <a:off x="4960750" y="5060200"/>
            <a:ext cx="272250" cy="257700"/>
          </a:xfrm>
          <a:prstGeom prst="rect">
            <a:avLst/>
          </a:prstGeom>
          <a:noFill/>
          <a:ln>
            <a:noFill/>
          </a:ln>
        </p:spPr>
      </p:pic>
      <p:sp>
        <p:nvSpPr>
          <p:cNvPr id="332" name="Google Shape;332;p32"/>
          <p:cNvSpPr/>
          <p:nvPr/>
        </p:nvSpPr>
        <p:spPr>
          <a:xfrm rot="10800000">
            <a:off x="8673736" y="4946462"/>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3" name="Google Shape;333;p32"/>
          <p:cNvCxnSpPr>
            <a:stCxn id="332" idx="0"/>
            <a:endCxn id="260" idx="1"/>
          </p:cNvCxnSpPr>
          <p:nvPr/>
        </p:nvCxnSpPr>
        <p:spPr>
          <a:xfrm>
            <a:off x="8911936" y="5422862"/>
            <a:ext cx="0" cy="397200"/>
          </a:xfrm>
          <a:prstGeom prst="straightConnector1">
            <a:avLst/>
          </a:prstGeom>
          <a:noFill/>
          <a:ln cap="flat" cmpd="sng" w="19050">
            <a:solidFill>
              <a:schemeClr val="accent1"/>
            </a:solidFill>
            <a:prstDash val="solid"/>
            <a:round/>
            <a:headEnd len="med" w="med" type="none"/>
            <a:tailEnd len="med" w="med" type="oval"/>
          </a:ln>
        </p:spPr>
      </p:cxnSp>
      <p:pic>
        <p:nvPicPr>
          <p:cNvPr id="334" name="Google Shape;334;p32"/>
          <p:cNvPicPr preferRelativeResize="0"/>
          <p:nvPr/>
        </p:nvPicPr>
        <p:blipFill>
          <a:blip r:embed="rId6">
            <a:alphaModFix/>
          </a:blip>
          <a:stretch>
            <a:fillRect/>
          </a:stretch>
        </p:blipFill>
        <p:spPr>
          <a:xfrm>
            <a:off x="8752400" y="5038162"/>
            <a:ext cx="319050" cy="276775"/>
          </a:xfrm>
          <a:prstGeom prst="rect">
            <a:avLst/>
          </a:prstGeom>
          <a:noFill/>
          <a:ln>
            <a:noFill/>
          </a:ln>
        </p:spPr>
      </p:pic>
      <p:sp>
        <p:nvSpPr>
          <p:cNvPr id="335" name="Google Shape;335;p32"/>
          <p:cNvSpPr/>
          <p:nvPr/>
        </p:nvSpPr>
        <p:spPr>
          <a:xfrm>
            <a:off x="6819909" y="4938325"/>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6" name="Google Shape;336;p32"/>
          <p:cNvCxnSpPr>
            <a:stCxn id="335" idx="0"/>
            <a:endCxn id="259" idx="1"/>
          </p:cNvCxnSpPr>
          <p:nvPr/>
        </p:nvCxnSpPr>
        <p:spPr>
          <a:xfrm rot="10800000">
            <a:off x="7058109" y="4650625"/>
            <a:ext cx="0" cy="287700"/>
          </a:xfrm>
          <a:prstGeom prst="straightConnector1">
            <a:avLst/>
          </a:prstGeom>
          <a:noFill/>
          <a:ln cap="flat" cmpd="sng" w="19050">
            <a:solidFill>
              <a:schemeClr val="accent1"/>
            </a:solidFill>
            <a:prstDash val="solid"/>
            <a:round/>
            <a:headEnd len="med" w="med" type="none"/>
            <a:tailEnd len="med" w="med" type="oval"/>
          </a:ln>
        </p:spPr>
      </p:cxnSp>
      <p:pic>
        <p:nvPicPr>
          <p:cNvPr id="337" name="Google Shape;337;p32"/>
          <p:cNvPicPr preferRelativeResize="0"/>
          <p:nvPr/>
        </p:nvPicPr>
        <p:blipFill>
          <a:blip r:embed="rId9">
            <a:alphaModFix/>
          </a:blip>
          <a:stretch>
            <a:fillRect/>
          </a:stretch>
        </p:blipFill>
        <p:spPr>
          <a:xfrm>
            <a:off x="6914325" y="5020705"/>
            <a:ext cx="297651" cy="297621"/>
          </a:xfrm>
          <a:prstGeom prst="rect">
            <a:avLst/>
          </a:prstGeom>
          <a:noFill/>
          <a:ln>
            <a:noFill/>
          </a:ln>
        </p:spPr>
      </p:pic>
      <p:sp>
        <p:nvSpPr>
          <p:cNvPr id="338" name="Google Shape;338;p32"/>
          <p:cNvSpPr/>
          <p:nvPr/>
        </p:nvSpPr>
        <p:spPr>
          <a:xfrm>
            <a:off x="10478974" y="4943137"/>
            <a:ext cx="476400" cy="4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39" name="Google Shape;339;p32"/>
          <p:cNvCxnSpPr>
            <a:stCxn id="338" idx="0"/>
            <a:endCxn id="262" idx="1"/>
          </p:cNvCxnSpPr>
          <p:nvPr/>
        </p:nvCxnSpPr>
        <p:spPr>
          <a:xfrm rot="10800000">
            <a:off x="10717174" y="4670737"/>
            <a:ext cx="0" cy="272400"/>
          </a:xfrm>
          <a:prstGeom prst="straightConnector1">
            <a:avLst/>
          </a:prstGeom>
          <a:noFill/>
          <a:ln cap="flat" cmpd="sng" w="19050">
            <a:solidFill>
              <a:schemeClr val="accent1"/>
            </a:solidFill>
            <a:prstDash val="solid"/>
            <a:round/>
            <a:headEnd len="med" w="med" type="none"/>
            <a:tailEnd len="med" w="med" type="oval"/>
          </a:ln>
        </p:spPr>
      </p:cxnSp>
      <p:pic>
        <p:nvPicPr>
          <p:cNvPr id="340" name="Google Shape;340;p32"/>
          <p:cNvPicPr preferRelativeResize="0"/>
          <p:nvPr/>
        </p:nvPicPr>
        <p:blipFill>
          <a:blip r:embed="rId6">
            <a:alphaModFix/>
          </a:blip>
          <a:stretch>
            <a:fillRect/>
          </a:stretch>
        </p:blipFill>
        <p:spPr>
          <a:xfrm>
            <a:off x="10557638" y="5029091"/>
            <a:ext cx="319050" cy="276775"/>
          </a:xfrm>
          <a:prstGeom prst="rect">
            <a:avLst/>
          </a:prstGeom>
          <a:noFill/>
          <a:ln>
            <a:noFill/>
          </a:ln>
        </p:spPr>
      </p:pic>
      <p:pic>
        <p:nvPicPr>
          <p:cNvPr id="341" name="Google Shape;341;p32"/>
          <p:cNvPicPr preferRelativeResize="0"/>
          <p:nvPr/>
        </p:nvPicPr>
        <p:blipFill>
          <a:blip r:embed="rId3">
            <a:alphaModFix/>
          </a:blip>
          <a:stretch>
            <a:fillRect/>
          </a:stretch>
        </p:blipFill>
        <p:spPr>
          <a:xfrm>
            <a:off x="8017993" y="3408556"/>
            <a:ext cx="266226" cy="266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hrödinger 2024 Theme">
  <a:themeElements>
    <a:clrScheme name="Schrodinger Color Palette 1">
      <a:dk1>
        <a:srgbClr val="12122C"/>
      </a:dk1>
      <a:lt1>
        <a:srgbClr val="FFFFFF"/>
      </a:lt1>
      <a:dk2>
        <a:srgbClr val="333132"/>
      </a:dk2>
      <a:lt2>
        <a:srgbClr val="F1EFED"/>
      </a:lt2>
      <a:accent1>
        <a:srgbClr val="005BAA"/>
      </a:accent1>
      <a:accent2>
        <a:srgbClr val="54C9EF"/>
      </a:accent2>
      <a:accent3>
        <a:srgbClr val="FAA61A"/>
      </a:accent3>
      <a:accent4>
        <a:srgbClr val="4CB748"/>
      </a:accent4>
      <a:accent5>
        <a:srgbClr val="EE2624"/>
      </a:accent5>
      <a:accent6>
        <a:srgbClr val="53469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